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0" r:id="rId5"/>
    <p:sldId id="261" r:id="rId6"/>
    <p:sldId id="281" r:id="rId7"/>
    <p:sldId id="262" r:id="rId8"/>
    <p:sldId id="263" r:id="rId9"/>
    <p:sldId id="264" r:id="rId10"/>
    <p:sldId id="265" r:id="rId11"/>
    <p:sldId id="266" r:id="rId12"/>
    <p:sldId id="267" r:id="rId13"/>
    <p:sldId id="268" r:id="rId14"/>
    <p:sldId id="269" r:id="rId15"/>
    <p:sldId id="283" r:id="rId16"/>
    <p:sldId id="270" r:id="rId17"/>
    <p:sldId id="282" r:id="rId18"/>
    <p:sldId id="271" r:id="rId19"/>
    <p:sldId id="272" r:id="rId20"/>
    <p:sldId id="273" r:id="rId21"/>
    <p:sldId id="275" r:id="rId22"/>
    <p:sldId id="276" r:id="rId23"/>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89B729-EA21-4A97-8373-687B3903F73A}" v="48" dt="2023-05-11T14:44:15.4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6" d="100"/>
          <a:sy n="66" d="100"/>
        </p:scale>
        <p:origin x="668"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tricia Dubray" userId="bef31aa108bfdb3b" providerId="Windows Live" clId="Web-{8E89B729-EA21-4A97-8373-687B3903F73A}"/>
    <pc:docChg chg="modSld">
      <pc:chgData name="Patricia Dubray" userId="bef31aa108bfdb3b" providerId="Windows Live" clId="Web-{8E89B729-EA21-4A97-8373-687B3903F73A}" dt="2023-05-11T14:44:15.450" v="39" actId="14100"/>
      <pc:docMkLst>
        <pc:docMk/>
      </pc:docMkLst>
      <pc:sldChg chg="modSp">
        <pc:chgData name="Patricia Dubray" userId="bef31aa108bfdb3b" providerId="Windows Live" clId="Web-{8E89B729-EA21-4A97-8373-687B3903F73A}" dt="2023-05-11T11:51:32.276" v="7" actId="1076"/>
        <pc:sldMkLst>
          <pc:docMk/>
          <pc:sldMk cId="4236329602" sldId="262"/>
        </pc:sldMkLst>
        <pc:spChg chg="mod">
          <ac:chgData name="Patricia Dubray" userId="bef31aa108bfdb3b" providerId="Windows Live" clId="Web-{8E89B729-EA21-4A97-8373-687B3903F73A}" dt="2023-05-11T11:51:32.276" v="7" actId="1076"/>
          <ac:spMkLst>
            <pc:docMk/>
            <pc:sldMk cId="4236329602" sldId="262"/>
            <ac:spMk id="7" creationId="{88401749-8E04-248D-0C62-5045BEAD367E}"/>
          </ac:spMkLst>
        </pc:spChg>
      </pc:sldChg>
      <pc:sldChg chg="addSp delSp modSp">
        <pc:chgData name="Patricia Dubray" userId="bef31aa108bfdb3b" providerId="Windows Live" clId="Web-{8E89B729-EA21-4A97-8373-687B3903F73A}" dt="2023-05-11T14:44:15.450" v="39" actId="14100"/>
        <pc:sldMkLst>
          <pc:docMk/>
          <pc:sldMk cId="3875157477" sldId="270"/>
        </pc:sldMkLst>
        <pc:spChg chg="mod">
          <ac:chgData name="Patricia Dubray" userId="bef31aa108bfdb3b" providerId="Windows Live" clId="Web-{8E89B729-EA21-4A97-8373-687B3903F73A}" dt="2023-05-11T14:40:45.024" v="15" actId="20577"/>
          <ac:spMkLst>
            <pc:docMk/>
            <pc:sldMk cId="3875157477" sldId="270"/>
            <ac:spMk id="2" creationId="{CDC93BDF-A973-9EB9-49B8-EAE8F50FC0B8}"/>
          </ac:spMkLst>
        </pc:spChg>
        <pc:spChg chg="add mod">
          <ac:chgData name="Patricia Dubray" userId="bef31aa108bfdb3b" providerId="Windows Live" clId="Web-{8E89B729-EA21-4A97-8373-687B3903F73A}" dt="2023-05-11T14:43:49.653" v="29" actId="20577"/>
          <ac:spMkLst>
            <pc:docMk/>
            <pc:sldMk cId="3875157477" sldId="270"/>
            <ac:spMk id="6" creationId="{2EC2B804-7E6A-4A83-5291-1E1A0D0A2698}"/>
          </ac:spMkLst>
        </pc:spChg>
        <pc:picChg chg="add del mod">
          <ac:chgData name="Patricia Dubray" userId="bef31aa108bfdb3b" providerId="Windows Live" clId="Web-{8E89B729-EA21-4A97-8373-687B3903F73A}" dt="2023-05-11T14:41:04.915" v="17"/>
          <ac:picMkLst>
            <pc:docMk/>
            <pc:sldMk cId="3875157477" sldId="270"/>
            <ac:picMk id="3" creationId="{71281A6E-DAE0-4B7E-9691-F3A03AB47552}"/>
          </ac:picMkLst>
        </pc:picChg>
        <pc:picChg chg="add del mod">
          <ac:chgData name="Patricia Dubray" userId="bef31aa108bfdb3b" providerId="Windows Live" clId="Web-{8E89B729-EA21-4A97-8373-687B3903F73A}" dt="2023-05-11T14:42:14.635" v="23"/>
          <ac:picMkLst>
            <pc:docMk/>
            <pc:sldMk cId="3875157477" sldId="270"/>
            <ac:picMk id="4" creationId="{8F157772-2309-EAA2-4386-AB215FBB5AEE}"/>
          </ac:picMkLst>
        </pc:picChg>
        <pc:picChg chg="add mod">
          <ac:chgData name="Patricia Dubray" userId="bef31aa108bfdb3b" providerId="Windows Live" clId="Web-{8E89B729-EA21-4A97-8373-687B3903F73A}" dt="2023-05-11T14:44:15.450" v="39" actId="14100"/>
          <ac:picMkLst>
            <pc:docMk/>
            <pc:sldMk cId="3875157477" sldId="270"/>
            <ac:picMk id="7" creationId="{7531E173-6A14-1774-D58A-BEC18A64880D}"/>
          </ac:picMkLst>
        </pc:picChg>
      </pc:sldChg>
    </pc:docChg>
  </pc:docChgLst>
  <pc:docChgLst>
    <pc:chgData name="Patricia Dubray" userId="bef31aa108bfdb3b" providerId="LiveId" clId="{E11AB301-8EFE-4112-B7EE-E32DD4092FD6}"/>
    <pc:docChg chg="undo custSel modSld">
      <pc:chgData name="Patricia Dubray" userId="bef31aa108bfdb3b" providerId="LiveId" clId="{E11AB301-8EFE-4112-B7EE-E32DD4092FD6}" dt="2023-05-04T18:57:26.080" v="3542" actId="27636"/>
      <pc:docMkLst>
        <pc:docMk/>
      </pc:docMkLst>
      <pc:sldChg chg="addSp delSp modSp mod">
        <pc:chgData name="Patricia Dubray" userId="bef31aa108bfdb3b" providerId="LiveId" clId="{E11AB301-8EFE-4112-B7EE-E32DD4092FD6}" dt="2023-05-04T15:09:45.864" v="1025" actId="1582"/>
        <pc:sldMkLst>
          <pc:docMk/>
          <pc:sldMk cId="746568832" sldId="256"/>
        </pc:sldMkLst>
        <pc:spChg chg="mod">
          <ac:chgData name="Patricia Dubray" userId="bef31aa108bfdb3b" providerId="LiveId" clId="{E11AB301-8EFE-4112-B7EE-E32DD4092FD6}" dt="2023-05-04T14:06:57.651" v="0"/>
          <ac:spMkLst>
            <pc:docMk/>
            <pc:sldMk cId="746568832" sldId="256"/>
            <ac:spMk id="2" creationId="{21AFBEC6-D39C-689F-8671-736015DBA87D}"/>
          </ac:spMkLst>
        </pc:spChg>
        <pc:spChg chg="mod">
          <ac:chgData name="Patricia Dubray" userId="bef31aa108bfdb3b" providerId="LiveId" clId="{E11AB301-8EFE-4112-B7EE-E32DD4092FD6}" dt="2023-05-04T14:07:08.449" v="5" actId="20577"/>
          <ac:spMkLst>
            <pc:docMk/>
            <pc:sldMk cId="746568832" sldId="256"/>
            <ac:spMk id="6" creationId="{000F1DA5-53BB-4B04-D1F9-B2BF5736797B}"/>
          </ac:spMkLst>
        </pc:spChg>
        <pc:picChg chg="add mod">
          <ac:chgData name="Patricia Dubray" userId="bef31aa108bfdb3b" providerId="LiveId" clId="{E11AB301-8EFE-4112-B7EE-E32DD4092FD6}" dt="2023-05-04T15:09:45.864" v="1025" actId="1582"/>
          <ac:picMkLst>
            <pc:docMk/>
            <pc:sldMk cId="746568832" sldId="256"/>
            <ac:picMk id="4" creationId="{FE912889-C8F2-865E-EE9A-1F4910DB8815}"/>
          </ac:picMkLst>
        </pc:picChg>
        <pc:picChg chg="del">
          <ac:chgData name="Patricia Dubray" userId="bef31aa108bfdb3b" providerId="LiveId" clId="{E11AB301-8EFE-4112-B7EE-E32DD4092FD6}" dt="2023-05-04T14:07:29.612" v="6" actId="478"/>
          <ac:picMkLst>
            <pc:docMk/>
            <pc:sldMk cId="746568832" sldId="256"/>
            <ac:picMk id="5" creationId="{0546095F-8C66-A70D-1AD8-05B0C832AB78}"/>
          </ac:picMkLst>
        </pc:picChg>
      </pc:sldChg>
      <pc:sldChg chg="addSp delSp modSp mod">
        <pc:chgData name="Patricia Dubray" userId="bef31aa108bfdb3b" providerId="LiveId" clId="{E11AB301-8EFE-4112-B7EE-E32DD4092FD6}" dt="2023-05-04T15:10:22.305" v="1032" actId="1076"/>
        <pc:sldMkLst>
          <pc:docMk/>
          <pc:sldMk cId="2752998670" sldId="257"/>
        </pc:sldMkLst>
        <pc:spChg chg="mod">
          <ac:chgData name="Patricia Dubray" userId="bef31aa108bfdb3b" providerId="LiveId" clId="{E11AB301-8EFE-4112-B7EE-E32DD4092FD6}" dt="2023-05-04T15:10:08.274" v="1027" actId="1076"/>
          <ac:spMkLst>
            <pc:docMk/>
            <pc:sldMk cId="2752998670" sldId="257"/>
            <ac:spMk id="6" creationId="{EDB4E4F4-E5BE-8689-2368-D8479E69A95D}"/>
          </ac:spMkLst>
        </pc:spChg>
        <pc:picChg chg="add mod">
          <ac:chgData name="Patricia Dubray" userId="bef31aa108bfdb3b" providerId="LiveId" clId="{E11AB301-8EFE-4112-B7EE-E32DD4092FD6}" dt="2023-05-04T15:10:22.305" v="1032" actId="1076"/>
          <ac:picMkLst>
            <pc:docMk/>
            <pc:sldMk cId="2752998670" sldId="257"/>
            <ac:picMk id="3" creationId="{C966F778-E2CD-C11C-0E27-988BB45E8317}"/>
          </ac:picMkLst>
        </pc:picChg>
        <pc:picChg chg="del">
          <ac:chgData name="Patricia Dubray" userId="bef31aa108bfdb3b" providerId="LiveId" clId="{E11AB301-8EFE-4112-B7EE-E32DD4092FD6}" dt="2023-05-04T14:08:05.350" v="9" actId="478"/>
          <ac:picMkLst>
            <pc:docMk/>
            <pc:sldMk cId="2752998670" sldId="257"/>
            <ac:picMk id="5" creationId="{189F61E9-4114-FDAD-D525-5933E4E575E5}"/>
          </ac:picMkLst>
        </pc:picChg>
      </pc:sldChg>
      <pc:sldChg chg="addSp delSp modSp mod">
        <pc:chgData name="Patricia Dubray" userId="bef31aa108bfdb3b" providerId="LiveId" clId="{E11AB301-8EFE-4112-B7EE-E32DD4092FD6}" dt="2023-05-04T14:28:37.329" v="449" actId="1076"/>
        <pc:sldMkLst>
          <pc:docMk/>
          <pc:sldMk cId="3517638098" sldId="258"/>
        </pc:sldMkLst>
        <pc:spChg chg="add del">
          <ac:chgData name="Patricia Dubray" userId="bef31aa108bfdb3b" providerId="LiveId" clId="{E11AB301-8EFE-4112-B7EE-E32DD4092FD6}" dt="2023-05-04T14:28:00.277" v="446" actId="11529"/>
          <ac:spMkLst>
            <pc:docMk/>
            <pc:sldMk cId="3517638098" sldId="258"/>
            <ac:spMk id="6" creationId="{5440526B-5DFF-6C97-0CF7-589B88BF9105}"/>
          </ac:spMkLst>
        </pc:spChg>
        <pc:spChg chg="mod">
          <ac:chgData name="Patricia Dubray" userId="bef31aa108bfdb3b" providerId="LiveId" clId="{E11AB301-8EFE-4112-B7EE-E32DD4092FD6}" dt="2023-05-04T14:28:37.329" v="449" actId="1076"/>
          <ac:spMkLst>
            <pc:docMk/>
            <pc:sldMk cId="3517638098" sldId="258"/>
            <ac:spMk id="11" creationId="{FF0B3649-D682-9954-2902-DF28653A7E84}"/>
          </ac:spMkLst>
        </pc:spChg>
        <pc:picChg chg="add mod">
          <ac:chgData name="Patricia Dubray" userId="bef31aa108bfdb3b" providerId="LiveId" clId="{E11AB301-8EFE-4112-B7EE-E32DD4092FD6}" dt="2023-05-04T14:28:23.327" v="448" actId="208"/>
          <ac:picMkLst>
            <pc:docMk/>
            <pc:sldMk cId="3517638098" sldId="258"/>
            <ac:picMk id="4" creationId="{F31DB944-7899-D520-F872-C0E1166B1EE1}"/>
          </ac:picMkLst>
        </pc:picChg>
        <pc:picChg chg="del">
          <ac:chgData name="Patricia Dubray" userId="bef31aa108bfdb3b" providerId="LiveId" clId="{E11AB301-8EFE-4112-B7EE-E32DD4092FD6}" dt="2023-05-04T14:25:57.543" v="440" actId="478"/>
          <ac:picMkLst>
            <pc:docMk/>
            <pc:sldMk cId="3517638098" sldId="258"/>
            <ac:picMk id="8" creationId="{8016FE10-4704-0129-0C71-ECA3C500F147}"/>
          </ac:picMkLst>
        </pc:picChg>
        <pc:picChg chg="del">
          <ac:chgData name="Patricia Dubray" userId="bef31aa108bfdb3b" providerId="LiveId" clId="{E11AB301-8EFE-4112-B7EE-E32DD4092FD6}" dt="2023-05-04T14:25:59.309" v="441" actId="478"/>
          <ac:picMkLst>
            <pc:docMk/>
            <pc:sldMk cId="3517638098" sldId="258"/>
            <ac:picMk id="10" creationId="{F32E0A5C-988B-B3B0-89D2-59E0EE47F487}"/>
          </ac:picMkLst>
        </pc:picChg>
      </pc:sldChg>
      <pc:sldChg chg="addSp delSp modSp mod">
        <pc:chgData name="Patricia Dubray" userId="bef31aa108bfdb3b" providerId="LiveId" clId="{E11AB301-8EFE-4112-B7EE-E32DD4092FD6}" dt="2023-05-04T15:08:49.185" v="1010" actId="20577"/>
        <pc:sldMkLst>
          <pc:docMk/>
          <pc:sldMk cId="1077506206" sldId="260"/>
        </pc:sldMkLst>
        <pc:spChg chg="add mod">
          <ac:chgData name="Patricia Dubray" userId="bef31aa108bfdb3b" providerId="LiveId" clId="{E11AB301-8EFE-4112-B7EE-E32DD4092FD6}" dt="2023-05-04T15:08:49.185" v="1010" actId="20577"/>
          <ac:spMkLst>
            <pc:docMk/>
            <pc:sldMk cId="1077506206" sldId="260"/>
            <ac:spMk id="8" creationId="{856E42B7-7B37-7273-A876-A28F0DF55655}"/>
          </ac:spMkLst>
        </pc:spChg>
        <pc:spChg chg="mod">
          <ac:chgData name="Patricia Dubray" userId="bef31aa108bfdb3b" providerId="LiveId" clId="{E11AB301-8EFE-4112-B7EE-E32DD4092FD6}" dt="2023-05-04T14:39:40.498" v="523" actId="20577"/>
          <ac:spMkLst>
            <pc:docMk/>
            <pc:sldMk cId="1077506206" sldId="260"/>
            <ac:spMk id="13" creationId="{E1E40092-9AE3-071A-F5CD-62C9FB234123}"/>
          </ac:spMkLst>
        </pc:spChg>
        <pc:picChg chg="del">
          <ac:chgData name="Patricia Dubray" userId="bef31aa108bfdb3b" providerId="LiveId" clId="{E11AB301-8EFE-4112-B7EE-E32DD4092FD6}" dt="2023-05-04T14:38:13.591" v="488" actId="478"/>
          <ac:picMkLst>
            <pc:docMk/>
            <pc:sldMk cId="1077506206" sldId="260"/>
            <ac:picMk id="4" creationId="{030DBD19-585D-84F3-898A-09EEF9816F19}"/>
          </ac:picMkLst>
        </pc:picChg>
        <pc:picChg chg="add mod">
          <ac:chgData name="Patricia Dubray" userId="bef31aa108bfdb3b" providerId="LiveId" clId="{E11AB301-8EFE-4112-B7EE-E32DD4092FD6}" dt="2023-05-04T14:41:10.751" v="530" actId="1582"/>
          <ac:picMkLst>
            <pc:docMk/>
            <pc:sldMk cId="1077506206" sldId="260"/>
            <ac:picMk id="6" creationId="{4E2A8F04-B0C7-5063-217A-577CE06A0AF1}"/>
          </ac:picMkLst>
        </pc:picChg>
        <pc:picChg chg="del">
          <ac:chgData name="Patricia Dubray" userId="bef31aa108bfdb3b" providerId="LiveId" clId="{E11AB301-8EFE-4112-B7EE-E32DD4092FD6}" dt="2023-05-04T14:38:15.466" v="489" actId="478"/>
          <ac:picMkLst>
            <pc:docMk/>
            <pc:sldMk cId="1077506206" sldId="260"/>
            <ac:picMk id="7" creationId="{0436FBD8-506C-BA88-4681-50BF9735C709}"/>
          </ac:picMkLst>
        </pc:picChg>
      </pc:sldChg>
      <pc:sldChg chg="addSp delSp modSp mod">
        <pc:chgData name="Patricia Dubray" userId="bef31aa108bfdb3b" providerId="LiveId" clId="{E11AB301-8EFE-4112-B7EE-E32DD4092FD6}" dt="2023-05-04T15:08:24.619" v="1008" actId="1076"/>
        <pc:sldMkLst>
          <pc:docMk/>
          <pc:sldMk cId="1854029757" sldId="261"/>
        </pc:sldMkLst>
        <pc:spChg chg="add mod">
          <ac:chgData name="Patricia Dubray" userId="bef31aa108bfdb3b" providerId="LiveId" clId="{E11AB301-8EFE-4112-B7EE-E32DD4092FD6}" dt="2023-05-04T15:08:24.619" v="1008" actId="1076"/>
          <ac:spMkLst>
            <pc:docMk/>
            <pc:sldMk cId="1854029757" sldId="261"/>
            <ac:spMk id="7" creationId="{B3B3DBCF-6CF2-EB4A-9BED-6CFED45A3C66}"/>
          </ac:spMkLst>
        </pc:spChg>
        <pc:spChg chg="del">
          <ac:chgData name="Patricia Dubray" userId="bef31aa108bfdb3b" providerId="LiveId" clId="{E11AB301-8EFE-4112-B7EE-E32DD4092FD6}" dt="2023-05-04T14:55:39.254" v="785" actId="478"/>
          <ac:spMkLst>
            <pc:docMk/>
            <pc:sldMk cId="1854029757" sldId="261"/>
            <ac:spMk id="20" creationId="{D1E66FFC-FCF5-83EB-999E-6F20EFF1858D}"/>
          </ac:spMkLst>
        </pc:spChg>
        <pc:spChg chg="del mod">
          <ac:chgData name="Patricia Dubray" userId="bef31aa108bfdb3b" providerId="LiveId" clId="{E11AB301-8EFE-4112-B7EE-E32DD4092FD6}" dt="2023-05-04T15:08:13.475" v="1005" actId="478"/>
          <ac:spMkLst>
            <pc:docMk/>
            <pc:sldMk cId="1854029757" sldId="261"/>
            <ac:spMk id="23" creationId="{75D74B0C-BA37-0778-0DFA-680B3F3680AF}"/>
          </ac:spMkLst>
        </pc:spChg>
        <pc:spChg chg="del">
          <ac:chgData name="Patricia Dubray" userId="bef31aa108bfdb3b" providerId="LiveId" clId="{E11AB301-8EFE-4112-B7EE-E32DD4092FD6}" dt="2023-05-04T14:55:42.286" v="786" actId="478"/>
          <ac:spMkLst>
            <pc:docMk/>
            <pc:sldMk cId="1854029757" sldId="261"/>
            <ac:spMk id="25" creationId="{9E247F19-8FBD-2435-0CF5-73A2A2E94984}"/>
          </ac:spMkLst>
        </pc:spChg>
        <pc:picChg chg="add mod">
          <ac:chgData name="Patricia Dubray" userId="bef31aa108bfdb3b" providerId="LiveId" clId="{E11AB301-8EFE-4112-B7EE-E32DD4092FD6}" dt="2023-05-04T15:08:21.493" v="1007" actId="1076"/>
          <ac:picMkLst>
            <pc:docMk/>
            <pc:sldMk cId="1854029757" sldId="261"/>
            <ac:picMk id="4" creationId="{A49B8128-D05A-A853-13E0-83CAC85A2611}"/>
          </ac:picMkLst>
        </pc:picChg>
        <pc:picChg chg="del">
          <ac:chgData name="Patricia Dubray" userId="bef31aa108bfdb3b" providerId="LiveId" clId="{E11AB301-8EFE-4112-B7EE-E32DD4092FD6}" dt="2023-05-04T14:55:35.130" v="780" actId="478"/>
          <ac:picMkLst>
            <pc:docMk/>
            <pc:sldMk cId="1854029757" sldId="261"/>
            <ac:picMk id="6" creationId="{590A08B8-6196-0EB0-79D4-54CBAF065E6A}"/>
          </ac:picMkLst>
        </pc:picChg>
        <pc:picChg chg="del">
          <ac:chgData name="Patricia Dubray" userId="bef31aa108bfdb3b" providerId="LiveId" clId="{E11AB301-8EFE-4112-B7EE-E32DD4092FD6}" dt="2023-05-04T14:55:33.144" v="779" actId="478"/>
          <ac:picMkLst>
            <pc:docMk/>
            <pc:sldMk cId="1854029757" sldId="261"/>
            <ac:picMk id="9" creationId="{03440229-EE61-A67E-E2DD-729C5FB61F70}"/>
          </ac:picMkLst>
        </pc:picChg>
        <pc:picChg chg="del">
          <ac:chgData name="Patricia Dubray" userId="bef31aa108bfdb3b" providerId="LiveId" clId="{E11AB301-8EFE-4112-B7EE-E32DD4092FD6}" dt="2023-05-04T14:55:31.222" v="778" actId="478"/>
          <ac:picMkLst>
            <pc:docMk/>
            <pc:sldMk cId="1854029757" sldId="261"/>
            <ac:picMk id="11" creationId="{15A82B0E-2D13-6FED-F84B-930DB18BA58C}"/>
          </ac:picMkLst>
        </pc:picChg>
        <pc:picChg chg="del mod">
          <ac:chgData name="Patricia Dubray" userId="bef31aa108bfdb3b" providerId="LiveId" clId="{E11AB301-8EFE-4112-B7EE-E32DD4092FD6}" dt="2023-05-04T14:55:36.645" v="782" actId="478"/>
          <ac:picMkLst>
            <pc:docMk/>
            <pc:sldMk cId="1854029757" sldId="261"/>
            <ac:picMk id="13" creationId="{0CFD4167-198D-8038-6D4F-4FDA793BBC83}"/>
          </ac:picMkLst>
        </pc:picChg>
        <pc:picChg chg="del">
          <ac:chgData name="Patricia Dubray" userId="bef31aa108bfdb3b" providerId="LiveId" clId="{E11AB301-8EFE-4112-B7EE-E32DD4092FD6}" dt="2023-05-04T14:55:31.222" v="778" actId="478"/>
          <ac:picMkLst>
            <pc:docMk/>
            <pc:sldMk cId="1854029757" sldId="261"/>
            <ac:picMk id="15" creationId="{A563AFF7-5BE7-5FB1-A264-0CEF75F4013B}"/>
          </ac:picMkLst>
        </pc:picChg>
        <pc:picChg chg="del">
          <ac:chgData name="Patricia Dubray" userId="bef31aa108bfdb3b" providerId="LiveId" clId="{E11AB301-8EFE-4112-B7EE-E32DD4092FD6}" dt="2023-05-04T14:55:31.222" v="778" actId="478"/>
          <ac:picMkLst>
            <pc:docMk/>
            <pc:sldMk cId="1854029757" sldId="261"/>
            <ac:picMk id="17" creationId="{33D853D5-5E20-B0A7-1F63-7CFCE9937DA0}"/>
          </ac:picMkLst>
        </pc:picChg>
        <pc:picChg chg="del">
          <ac:chgData name="Patricia Dubray" userId="bef31aa108bfdb3b" providerId="LiveId" clId="{E11AB301-8EFE-4112-B7EE-E32DD4092FD6}" dt="2023-05-04T14:55:37.520" v="783" actId="478"/>
          <ac:picMkLst>
            <pc:docMk/>
            <pc:sldMk cId="1854029757" sldId="261"/>
            <ac:picMk id="19" creationId="{A5096131-E1E4-7432-6C8C-77BF7A9EF32B}"/>
          </ac:picMkLst>
        </pc:picChg>
        <pc:picChg chg="del">
          <ac:chgData name="Patricia Dubray" userId="bef31aa108bfdb3b" providerId="LiveId" clId="{E11AB301-8EFE-4112-B7EE-E32DD4092FD6}" dt="2023-05-04T14:55:38.223" v="784" actId="478"/>
          <ac:picMkLst>
            <pc:docMk/>
            <pc:sldMk cId="1854029757" sldId="261"/>
            <ac:picMk id="22" creationId="{E987A655-D844-6A75-15CD-AD943ED2BDD6}"/>
          </ac:picMkLst>
        </pc:picChg>
      </pc:sldChg>
      <pc:sldChg chg="addSp delSp modSp mod">
        <pc:chgData name="Patricia Dubray" userId="bef31aa108bfdb3b" providerId="LiveId" clId="{E11AB301-8EFE-4112-B7EE-E32DD4092FD6}" dt="2023-05-04T15:53:52.872" v="1335" actId="1076"/>
        <pc:sldMkLst>
          <pc:docMk/>
          <pc:sldMk cId="4236329602" sldId="262"/>
        </pc:sldMkLst>
        <pc:spChg chg="mod">
          <ac:chgData name="Patricia Dubray" userId="bef31aa108bfdb3b" providerId="LiveId" clId="{E11AB301-8EFE-4112-B7EE-E32DD4092FD6}" dt="2023-05-04T15:20:18.617" v="1111"/>
          <ac:spMkLst>
            <pc:docMk/>
            <pc:sldMk cId="4236329602" sldId="262"/>
            <ac:spMk id="2" creationId="{CDC93BDF-A973-9EB9-49B8-EAE8F50FC0B8}"/>
          </ac:spMkLst>
        </pc:spChg>
        <pc:spChg chg="add mod">
          <ac:chgData name="Patricia Dubray" userId="bef31aa108bfdb3b" providerId="LiveId" clId="{E11AB301-8EFE-4112-B7EE-E32DD4092FD6}" dt="2023-05-04T15:53:52.872" v="1335" actId="1076"/>
          <ac:spMkLst>
            <pc:docMk/>
            <pc:sldMk cId="4236329602" sldId="262"/>
            <ac:spMk id="7" creationId="{88401749-8E04-248D-0C62-5045BEAD367E}"/>
          </ac:spMkLst>
        </pc:spChg>
        <pc:spChg chg="del mod">
          <ac:chgData name="Patricia Dubray" userId="bef31aa108bfdb3b" providerId="LiveId" clId="{E11AB301-8EFE-4112-B7EE-E32DD4092FD6}" dt="2023-05-04T15:20:25.602" v="1114" actId="478"/>
          <ac:spMkLst>
            <pc:docMk/>
            <pc:sldMk cId="4236329602" sldId="262"/>
            <ac:spMk id="10" creationId="{EAB88361-0ADE-A1F8-0671-A19F80A4C6EF}"/>
          </ac:spMkLst>
        </pc:spChg>
        <pc:spChg chg="del">
          <ac:chgData name="Patricia Dubray" userId="bef31aa108bfdb3b" providerId="LiveId" clId="{E11AB301-8EFE-4112-B7EE-E32DD4092FD6}" dt="2023-05-04T15:20:28.258" v="1116" actId="478"/>
          <ac:spMkLst>
            <pc:docMk/>
            <pc:sldMk cId="4236329602" sldId="262"/>
            <ac:spMk id="12" creationId="{3B3C24CA-2719-25F1-E9C9-416975E79CFA}"/>
          </ac:spMkLst>
        </pc:spChg>
        <pc:spChg chg="del">
          <ac:chgData name="Patricia Dubray" userId="bef31aa108bfdb3b" providerId="LiveId" clId="{E11AB301-8EFE-4112-B7EE-E32DD4092FD6}" dt="2023-05-04T15:20:31.415" v="1117" actId="478"/>
          <ac:spMkLst>
            <pc:docMk/>
            <pc:sldMk cId="4236329602" sldId="262"/>
            <ac:spMk id="16" creationId="{F89766AD-2797-4992-7FD8-503F7901475C}"/>
          </ac:spMkLst>
        </pc:spChg>
        <pc:picChg chg="del">
          <ac:chgData name="Patricia Dubray" userId="bef31aa108bfdb3b" providerId="LiveId" clId="{E11AB301-8EFE-4112-B7EE-E32DD4092FD6}" dt="2023-05-04T15:20:21.898" v="1112" actId="478"/>
          <ac:picMkLst>
            <pc:docMk/>
            <pc:sldMk cId="4236329602" sldId="262"/>
            <ac:picMk id="4" creationId="{B123229C-8821-165A-9268-AE6184A745E0}"/>
          </ac:picMkLst>
        </pc:picChg>
        <pc:picChg chg="add mod">
          <ac:chgData name="Patricia Dubray" userId="bef31aa108bfdb3b" providerId="LiveId" clId="{E11AB301-8EFE-4112-B7EE-E32DD4092FD6}" dt="2023-05-04T15:34:23.065" v="1122" actId="1582"/>
          <ac:picMkLst>
            <pc:docMk/>
            <pc:sldMk cId="4236329602" sldId="262"/>
            <ac:picMk id="6" creationId="{0CCAF4DB-195B-084A-0B76-A46E7E3D4C0C}"/>
          </ac:picMkLst>
        </pc:picChg>
        <pc:picChg chg="del">
          <ac:chgData name="Patricia Dubray" userId="bef31aa108bfdb3b" providerId="LiveId" clId="{E11AB301-8EFE-4112-B7EE-E32DD4092FD6}" dt="2023-05-04T15:20:26.243" v="1115" actId="478"/>
          <ac:picMkLst>
            <pc:docMk/>
            <pc:sldMk cId="4236329602" sldId="262"/>
            <ac:picMk id="8" creationId="{18A7B75D-3A86-9A8C-FCEF-483A60FE6D87}"/>
          </ac:picMkLst>
        </pc:picChg>
      </pc:sldChg>
      <pc:sldChg chg="addSp delSp modSp mod">
        <pc:chgData name="Patricia Dubray" userId="bef31aa108bfdb3b" providerId="LiveId" clId="{E11AB301-8EFE-4112-B7EE-E32DD4092FD6}" dt="2023-05-04T18:33:37.504" v="3402" actId="1076"/>
        <pc:sldMkLst>
          <pc:docMk/>
          <pc:sldMk cId="2322231803" sldId="263"/>
        </pc:sldMkLst>
        <pc:spChg chg="mod">
          <ac:chgData name="Patricia Dubray" userId="bef31aa108bfdb3b" providerId="LiveId" clId="{E11AB301-8EFE-4112-B7EE-E32DD4092FD6}" dt="2023-05-04T16:09:33.678" v="1400" actId="20577"/>
          <ac:spMkLst>
            <pc:docMk/>
            <pc:sldMk cId="2322231803" sldId="263"/>
            <ac:spMk id="2" creationId="{CDC93BDF-A973-9EB9-49B8-EAE8F50FC0B8}"/>
          </ac:spMkLst>
        </pc:spChg>
        <pc:spChg chg="mod">
          <ac:chgData name="Patricia Dubray" userId="bef31aa108bfdb3b" providerId="LiveId" clId="{E11AB301-8EFE-4112-B7EE-E32DD4092FD6}" dt="2023-05-04T18:33:11.435" v="3399" actId="20577"/>
          <ac:spMkLst>
            <pc:docMk/>
            <pc:sldMk cId="2322231803" sldId="263"/>
            <ac:spMk id="3" creationId="{ACCF609C-4BDD-1FF5-1D11-AB45B1E001A7}"/>
          </ac:spMkLst>
        </pc:spChg>
        <pc:spChg chg="add del mod">
          <ac:chgData name="Patricia Dubray" userId="bef31aa108bfdb3b" providerId="LiveId" clId="{E11AB301-8EFE-4112-B7EE-E32DD4092FD6}" dt="2023-05-04T16:17:01.636" v="1553" actId="767"/>
          <ac:spMkLst>
            <pc:docMk/>
            <pc:sldMk cId="2322231803" sldId="263"/>
            <ac:spMk id="9" creationId="{C2107987-F058-9EB4-3052-1D556CA7CC76}"/>
          </ac:spMkLst>
        </pc:spChg>
        <pc:spChg chg="add mod">
          <ac:chgData name="Patricia Dubray" userId="bef31aa108bfdb3b" providerId="LiveId" clId="{E11AB301-8EFE-4112-B7EE-E32DD4092FD6}" dt="2023-05-04T18:33:31.691" v="3401" actId="1076"/>
          <ac:spMkLst>
            <pc:docMk/>
            <pc:sldMk cId="2322231803" sldId="263"/>
            <ac:spMk id="10" creationId="{BC570B04-0085-5302-8F6F-F10530793D2E}"/>
          </ac:spMkLst>
        </pc:spChg>
        <pc:picChg chg="add mod">
          <ac:chgData name="Patricia Dubray" userId="bef31aa108bfdb3b" providerId="LiveId" clId="{E11AB301-8EFE-4112-B7EE-E32DD4092FD6}" dt="2023-05-04T18:33:16.275" v="3400" actId="1076"/>
          <ac:picMkLst>
            <pc:docMk/>
            <pc:sldMk cId="2322231803" sldId="263"/>
            <ac:picMk id="6" creationId="{A2A41A06-F691-E6A3-EE65-7A038AAE0816}"/>
          </ac:picMkLst>
        </pc:picChg>
        <pc:picChg chg="add mod">
          <ac:chgData name="Patricia Dubray" userId="bef31aa108bfdb3b" providerId="LiveId" clId="{E11AB301-8EFE-4112-B7EE-E32DD4092FD6}" dt="2023-05-04T18:33:37.504" v="3402" actId="1076"/>
          <ac:picMkLst>
            <pc:docMk/>
            <pc:sldMk cId="2322231803" sldId="263"/>
            <ac:picMk id="8" creationId="{0F22B188-160C-5BF4-8269-1D7C93972776}"/>
          </ac:picMkLst>
        </pc:picChg>
      </pc:sldChg>
      <pc:sldChg chg="addSp delSp modSp mod">
        <pc:chgData name="Patricia Dubray" userId="bef31aa108bfdb3b" providerId="LiveId" clId="{E11AB301-8EFE-4112-B7EE-E32DD4092FD6}" dt="2023-05-04T17:38:21.064" v="2110" actId="20577"/>
        <pc:sldMkLst>
          <pc:docMk/>
          <pc:sldMk cId="522554133" sldId="264"/>
        </pc:sldMkLst>
        <pc:spChg chg="mod">
          <ac:chgData name="Patricia Dubray" userId="bef31aa108bfdb3b" providerId="LiveId" clId="{E11AB301-8EFE-4112-B7EE-E32DD4092FD6}" dt="2023-05-04T16:19:05.303" v="1588" actId="20577"/>
          <ac:spMkLst>
            <pc:docMk/>
            <pc:sldMk cId="522554133" sldId="264"/>
            <ac:spMk id="2" creationId="{CDC93BDF-A973-9EB9-49B8-EAE8F50FC0B8}"/>
          </ac:spMkLst>
        </pc:spChg>
        <pc:spChg chg="add mod">
          <ac:chgData name="Patricia Dubray" userId="bef31aa108bfdb3b" providerId="LiveId" clId="{E11AB301-8EFE-4112-B7EE-E32DD4092FD6}" dt="2023-05-04T17:38:21.064" v="2110" actId="20577"/>
          <ac:spMkLst>
            <pc:docMk/>
            <pc:sldMk cId="522554133" sldId="264"/>
            <ac:spMk id="3" creationId="{742B109E-1273-5627-EECC-6A01169065C6}"/>
          </ac:spMkLst>
        </pc:spChg>
        <pc:spChg chg="del">
          <ac:chgData name="Patricia Dubray" userId="bef31aa108bfdb3b" providerId="LiveId" clId="{E11AB301-8EFE-4112-B7EE-E32DD4092FD6}" dt="2023-05-04T16:19:16.508" v="1592" actId="478"/>
          <ac:spMkLst>
            <pc:docMk/>
            <pc:sldMk cId="522554133" sldId="264"/>
            <ac:spMk id="13" creationId="{D43DA240-B300-2A67-2760-AC9299287B53}"/>
          </ac:spMkLst>
        </pc:spChg>
        <pc:spChg chg="del mod">
          <ac:chgData name="Patricia Dubray" userId="bef31aa108bfdb3b" providerId="LiveId" clId="{E11AB301-8EFE-4112-B7EE-E32DD4092FD6}" dt="2023-05-04T16:19:13.882" v="1591" actId="478"/>
          <ac:spMkLst>
            <pc:docMk/>
            <pc:sldMk cId="522554133" sldId="264"/>
            <ac:spMk id="14" creationId="{012095C4-FF81-9853-E0BD-37078C75FB46}"/>
          </ac:spMkLst>
        </pc:spChg>
        <pc:spChg chg="del">
          <ac:chgData name="Patricia Dubray" userId="bef31aa108bfdb3b" providerId="LiveId" clId="{E11AB301-8EFE-4112-B7EE-E32DD4092FD6}" dt="2023-05-04T16:19:21.462" v="1594" actId="478"/>
          <ac:spMkLst>
            <pc:docMk/>
            <pc:sldMk cId="522554133" sldId="264"/>
            <ac:spMk id="15" creationId="{030E8FC6-480D-1110-0F7F-2EA2C8F23AB3}"/>
          </ac:spMkLst>
        </pc:spChg>
        <pc:spChg chg="del">
          <ac:chgData name="Patricia Dubray" userId="bef31aa108bfdb3b" providerId="LiveId" clId="{E11AB301-8EFE-4112-B7EE-E32DD4092FD6}" dt="2023-05-04T16:19:24.635" v="1595" actId="478"/>
          <ac:spMkLst>
            <pc:docMk/>
            <pc:sldMk cId="522554133" sldId="264"/>
            <ac:spMk id="16" creationId="{D1C044B2-69CE-43E6-00A0-120FFACA8A27}"/>
          </ac:spMkLst>
        </pc:spChg>
        <pc:picChg chg="del">
          <ac:chgData name="Patricia Dubray" userId="bef31aa108bfdb3b" providerId="LiveId" clId="{E11AB301-8EFE-4112-B7EE-E32DD4092FD6}" dt="2023-05-04T16:19:07.897" v="1589" actId="478"/>
          <ac:picMkLst>
            <pc:docMk/>
            <pc:sldMk cId="522554133" sldId="264"/>
            <ac:picMk id="10" creationId="{EFE7D7E6-1BB9-4F5F-6F7E-19EC4F77277F}"/>
          </ac:picMkLst>
        </pc:picChg>
        <pc:picChg chg="del">
          <ac:chgData name="Patricia Dubray" userId="bef31aa108bfdb3b" providerId="LiveId" clId="{E11AB301-8EFE-4112-B7EE-E32DD4092FD6}" dt="2023-05-04T16:19:18.289" v="1593" actId="478"/>
          <ac:picMkLst>
            <pc:docMk/>
            <pc:sldMk cId="522554133" sldId="264"/>
            <ac:picMk id="12" creationId="{722E12B0-C0FB-2E38-AAC2-A7FABE444407}"/>
          </ac:picMkLst>
        </pc:picChg>
      </pc:sldChg>
      <pc:sldChg chg="addSp delSp modSp mod">
        <pc:chgData name="Patricia Dubray" userId="bef31aa108bfdb3b" providerId="LiveId" clId="{E11AB301-8EFE-4112-B7EE-E32DD4092FD6}" dt="2023-05-04T18:34:40.534" v="3404" actId="13926"/>
        <pc:sldMkLst>
          <pc:docMk/>
          <pc:sldMk cId="1364016723" sldId="265"/>
        </pc:sldMkLst>
        <pc:spChg chg="mod">
          <ac:chgData name="Patricia Dubray" userId="bef31aa108bfdb3b" providerId="LiveId" clId="{E11AB301-8EFE-4112-B7EE-E32DD4092FD6}" dt="2023-05-04T17:39:43.070" v="2202" actId="20577"/>
          <ac:spMkLst>
            <pc:docMk/>
            <pc:sldMk cId="1364016723" sldId="265"/>
            <ac:spMk id="2" creationId="{CDC93BDF-A973-9EB9-49B8-EAE8F50FC0B8}"/>
          </ac:spMkLst>
        </pc:spChg>
        <pc:spChg chg="mod">
          <ac:chgData name="Patricia Dubray" userId="bef31aa108bfdb3b" providerId="LiveId" clId="{E11AB301-8EFE-4112-B7EE-E32DD4092FD6}" dt="2023-05-04T17:48:17.876" v="2445" actId="6549"/>
          <ac:spMkLst>
            <pc:docMk/>
            <pc:sldMk cId="1364016723" sldId="265"/>
            <ac:spMk id="3" creationId="{24D18786-0F77-A891-1EC8-99666F280D9B}"/>
          </ac:spMkLst>
        </pc:spChg>
        <pc:spChg chg="del">
          <ac:chgData name="Patricia Dubray" userId="bef31aa108bfdb3b" providerId="LiveId" clId="{E11AB301-8EFE-4112-B7EE-E32DD4092FD6}" dt="2023-05-04T17:39:46.465" v="2204" actId="478"/>
          <ac:spMkLst>
            <pc:docMk/>
            <pc:sldMk cId="1364016723" sldId="265"/>
            <ac:spMk id="7" creationId="{E2A5CEE7-5988-62ED-6776-D739BF8F1493}"/>
          </ac:spMkLst>
        </pc:spChg>
        <pc:spChg chg="add mod">
          <ac:chgData name="Patricia Dubray" userId="bef31aa108bfdb3b" providerId="LiveId" clId="{E11AB301-8EFE-4112-B7EE-E32DD4092FD6}" dt="2023-05-04T18:34:40.534" v="3404" actId="13926"/>
          <ac:spMkLst>
            <pc:docMk/>
            <pc:sldMk cId="1364016723" sldId="265"/>
            <ac:spMk id="12" creationId="{5E804176-E2EA-8239-460C-27DD6A51A1E5}"/>
          </ac:spMkLst>
        </pc:spChg>
        <pc:picChg chg="del">
          <ac:chgData name="Patricia Dubray" userId="bef31aa108bfdb3b" providerId="LiveId" clId="{E11AB301-8EFE-4112-B7EE-E32DD4092FD6}" dt="2023-05-04T17:39:45.418" v="2203" actId="478"/>
          <ac:picMkLst>
            <pc:docMk/>
            <pc:sldMk cId="1364016723" sldId="265"/>
            <ac:picMk id="6" creationId="{EDB5D6BD-D961-576E-1611-0221C88CA558}"/>
          </ac:picMkLst>
        </pc:picChg>
        <pc:picChg chg="add del mod">
          <ac:chgData name="Patricia Dubray" userId="bef31aa108bfdb3b" providerId="LiveId" clId="{E11AB301-8EFE-4112-B7EE-E32DD4092FD6}" dt="2023-05-04T17:47:04.661" v="2373" actId="478"/>
          <ac:picMkLst>
            <pc:docMk/>
            <pc:sldMk cId="1364016723" sldId="265"/>
            <ac:picMk id="8" creationId="{60B81694-E8B3-81DC-2789-8D553D494C9D}"/>
          </ac:picMkLst>
        </pc:picChg>
        <pc:picChg chg="del">
          <ac:chgData name="Patricia Dubray" userId="bef31aa108bfdb3b" providerId="LiveId" clId="{E11AB301-8EFE-4112-B7EE-E32DD4092FD6}" dt="2023-05-04T17:39:47.403" v="2205" actId="478"/>
          <ac:picMkLst>
            <pc:docMk/>
            <pc:sldMk cId="1364016723" sldId="265"/>
            <ac:picMk id="9" creationId="{7901972B-4F27-8DCD-8EEA-599BC8E27D42}"/>
          </ac:picMkLst>
        </pc:picChg>
        <pc:picChg chg="add mod">
          <ac:chgData name="Patricia Dubray" userId="bef31aa108bfdb3b" providerId="LiveId" clId="{E11AB301-8EFE-4112-B7EE-E32DD4092FD6}" dt="2023-05-04T17:50:53.542" v="2636" actId="1076"/>
          <ac:picMkLst>
            <pc:docMk/>
            <pc:sldMk cId="1364016723" sldId="265"/>
            <ac:picMk id="11" creationId="{C8C2DE19-9EEB-C4DC-A623-18D793681C7B}"/>
          </ac:picMkLst>
        </pc:picChg>
      </pc:sldChg>
      <pc:sldChg chg="addSp delSp modSp mod">
        <pc:chgData name="Patricia Dubray" userId="bef31aa108bfdb3b" providerId="LiveId" clId="{E11AB301-8EFE-4112-B7EE-E32DD4092FD6}" dt="2023-05-04T18:35:54.084" v="3411" actId="6549"/>
        <pc:sldMkLst>
          <pc:docMk/>
          <pc:sldMk cId="1639110439" sldId="266"/>
        </pc:sldMkLst>
        <pc:spChg chg="mod">
          <ac:chgData name="Patricia Dubray" userId="bef31aa108bfdb3b" providerId="LiveId" clId="{E11AB301-8EFE-4112-B7EE-E32DD4092FD6}" dt="2023-05-04T17:53:15.939" v="2673" actId="27636"/>
          <ac:spMkLst>
            <pc:docMk/>
            <pc:sldMk cId="1639110439" sldId="266"/>
            <ac:spMk id="2" creationId="{CDC93BDF-A973-9EB9-49B8-EAE8F50FC0B8}"/>
          </ac:spMkLst>
        </pc:spChg>
        <pc:spChg chg="mod">
          <ac:chgData name="Patricia Dubray" userId="bef31aa108bfdb3b" providerId="LiveId" clId="{E11AB301-8EFE-4112-B7EE-E32DD4092FD6}" dt="2023-05-04T17:55:12.710" v="2710" actId="20577"/>
          <ac:spMkLst>
            <pc:docMk/>
            <pc:sldMk cId="1639110439" sldId="266"/>
            <ac:spMk id="4" creationId="{F3C6FA87-5ED0-C5F6-4204-358257C2A8F6}"/>
          </ac:spMkLst>
        </pc:spChg>
        <pc:spChg chg="add mod">
          <ac:chgData name="Patricia Dubray" userId="bef31aa108bfdb3b" providerId="LiveId" clId="{E11AB301-8EFE-4112-B7EE-E32DD4092FD6}" dt="2023-05-04T18:35:54.084" v="3411" actId="6549"/>
          <ac:spMkLst>
            <pc:docMk/>
            <pc:sldMk cId="1639110439" sldId="266"/>
            <ac:spMk id="7" creationId="{CE760DCE-540F-D559-02FF-A39DB0DFF18B}"/>
          </ac:spMkLst>
        </pc:spChg>
        <pc:picChg chg="add mod">
          <ac:chgData name="Patricia Dubray" userId="bef31aa108bfdb3b" providerId="LiveId" clId="{E11AB301-8EFE-4112-B7EE-E32DD4092FD6}" dt="2023-05-04T17:55:22.789" v="2713" actId="1582"/>
          <ac:picMkLst>
            <pc:docMk/>
            <pc:sldMk cId="1639110439" sldId="266"/>
            <ac:picMk id="6" creationId="{8C4A9710-25A9-0DCC-05C9-55A247D80AF8}"/>
          </ac:picMkLst>
        </pc:picChg>
        <pc:picChg chg="del">
          <ac:chgData name="Patricia Dubray" userId="bef31aa108bfdb3b" providerId="LiveId" clId="{E11AB301-8EFE-4112-B7EE-E32DD4092FD6}" dt="2023-05-04T17:53:26.976" v="2674" actId="478"/>
          <ac:picMkLst>
            <pc:docMk/>
            <pc:sldMk cId="1639110439" sldId="266"/>
            <ac:picMk id="12" creationId="{6EA7AC92-97DB-A9FE-48F3-E42B77C59776}"/>
          </ac:picMkLst>
        </pc:picChg>
      </pc:sldChg>
      <pc:sldChg chg="addSp delSp modSp mod">
        <pc:chgData name="Patricia Dubray" userId="bef31aa108bfdb3b" providerId="LiveId" clId="{E11AB301-8EFE-4112-B7EE-E32DD4092FD6}" dt="2023-05-04T18:38:58.405" v="3413" actId="20577"/>
        <pc:sldMkLst>
          <pc:docMk/>
          <pc:sldMk cId="1057387683" sldId="267"/>
        </pc:sldMkLst>
        <pc:spChg chg="mod">
          <ac:chgData name="Patricia Dubray" userId="bef31aa108bfdb3b" providerId="LiveId" clId="{E11AB301-8EFE-4112-B7EE-E32DD4092FD6}" dt="2023-05-04T18:15:59.414" v="2887" actId="255"/>
          <ac:spMkLst>
            <pc:docMk/>
            <pc:sldMk cId="1057387683" sldId="267"/>
            <ac:spMk id="2" creationId="{CDC93BDF-A973-9EB9-49B8-EAE8F50FC0B8}"/>
          </ac:spMkLst>
        </pc:spChg>
        <pc:spChg chg="del">
          <ac:chgData name="Patricia Dubray" userId="bef31aa108bfdb3b" providerId="LiveId" clId="{E11AB301-8EFE-4112-B7EE-E32DD4092FD6}" dt="2023-05-04T18:05:56.477" v="2788" actId="478"/>
          <ac:spMkLst>
            <pc:docMk/>
            <pc:sldMk cId="1057387683" sldId="267"/>
            <ac:spMk id="3" creationId="{6615852F-BAE1-160D-A63A-3EE45600C8C7}"/>
          </ac:spMkLst>
        </pc:spChg>
        <pc:spChg chg="add mod">
          <ac:chgData name="Patricia Dubray" userId="bef31aa108bfdb3b" providerId="LiveId" clId="{E11AB301-8EFE-4112-B7EE-E32DD4092FD6}" dt="2023-05-04T18:13:53.795" v="2871" actId="207"/>
          <ac:spMkLst>
            <pc:docMk/>
            <pc:sldMk cId="1057387683" sldId="267"/>
            <ac:spMk id="4" creationId="{D15B9E3C-3E7B-B19B-7BA3-0E4E27AFF0C0}"/>
          </ac:spMkLst>
        </pc:spChg>
        <pc:spChg chg="del">
          <ac:chgData name="Patricia Dubray" userId="bef31aa108bfdb3b" providerId="LiveId" clId="{E11AB301-8EFE-4112-B7EE-E32DD4092FD6}" dt="2023-05-04T18:05:54.664" v="2787" actId="478"/>
          <ac:spMkLst>
            <pc:docMk/>
            <pc:sldMk cId="1057387683" sldId="267"/>
            <ac:spMk id="8" creationId="{5F0CA86E-372A-08DD-80CD-8F646CE78169}"/>
          </ac:spMkLst>
        </pc:spChg>
        <pc:spChg chg="add mod">
          <ac:chgData name="Patricia Dubray" userId="bef31aa108bfdb3b" providerId="LiveId" clId="{E11AB301-8EFE-4112-B7EE-E32DD4092FD6}" dt="2023-05-04T18:38:58.405" v="3413" actId="20577"/>
          <ac:spMkLst>
            <pc:docMk/>
            <pc:sldMk cId="1057387683" sldId="267"/>
            <ac:spMk id="11" creationId="{3D0B323F-25BD-F4BA-80E8-C843D94F0DE4}"/>
          </ac:spMkLst>
        </pc:spChg>
        <pc:picChg chg="del">
          <ac:chgData name="Patricia Dubray" userId="bef31aa108bfdb3b" providerId="LiveId" clId="{E11AB301-8EFE-4112-B7EE-E32DD4092FD6}" dt="2023-05-04T18:05:57.305" v="2789" actId="478"/>
          <ac:picMkLst>
            <pc:docMk/>
            <pc:sldMk cId="1057387683" sldId="267"/>
            <ac:picMk id="7" creationId="{F76D473E-7203-4FBD-44F8-9E4F2E35C09E}"/>
          </ac:picMkLst>
        </pc:picChg>
        <pc:picChg chg="add mod">
          <ac:chgData name="Patricia Dubray" userId="bef31aa108bfdb3b" providerId="LiveId" clId="{E11AB301-8EFE-4112-B7EE-E32DD4092FD6}" dt="2023-05-04T18:12:42.910" v="2850" actId="1582"/>
          <ac:picMkLst>
            <pc:docMk/>
            <pc:sldMk cId="1057387683" sldId="267"/>
            <ac:picMk id="9" creationId="{F0D7A932-6387-3A31-844C-911BCCAF4CB1}"/>
          </ac:picMkLst>
        </pc:picChg>
        <pc:picChg chg="del">
          <ac:chgData name="Patricia Dubray" userId="bef31aa108bfdb3b" providerId="LiveId" clId="{E11AB301-8EFE-4112-B7EE-E32DD4092FD6}" dt="2023-05-04T18:05:52.585" v="2786" actId="478"/>
          <ac:picMkLst>
            <pc:docMk/>
            <pc:sldMk cId="1057387683" sldId="267"/>
            <ac:picMk id="10" creationId="{126A1FD0-44E8-0561-8564-5C1AAD051A07}"/>
          </ac:picMkLst>
        </pc:picChg>
      </pc:sldChg>
      <pc:sldChg chg="addSp delSp modSp mod">
        <pc:chgData name="Patricia Dubray" userId="bef31aa108bfdb3b" providerId="LiveId" clId="{E11AB301-8EFE-4112-B7EE-E32DD4092FD6}" dt="2023-05-04T18:42:26.359" v="3414" actId="1076"/>
        <pc:sldMkLst>
          <pc:docMk/>
          <pc:sldMk cId="2005265116" sldId="268"/>
        </pc:sldMkLst>
        <pc:spChg chg="mod">
          <ac:chgData name="Patricia Dubray" userId="bef31aa108bfdb3b" providerId="LiveId" clId="{E11AB301-8EFE-4112-B7EE-E32DD4092FD6}" dt="2023-05-04T18:16:13.712" v="2888" actId="255"/>
          <ac:spMkLst>
            <pc:docMk/>
            <pc:sldMk cId="2005265116" sldId="268"/>
            <ac:spMk id="2" creationId="{CDC93BDF-A973-9EB9-49B8-EAE8F50FC0B8}"/>
          </ac:spMkLst>
        </pc:spChg>
        <pc:spChg chg="del">
          <ac:chgData name="Patricia Dubray" userId="bef31aa108bfdb3b" providerId="LiveId" clId="{E11AB301-8EFE-4112-B7EE-E32DD4092FD6}" dt="2023-05-04T18:17:38.025" v="2890" actId="478"/>
          <ac:spMkLst>
            <pc:docMk/>
            <pc:sldMk cId="2005265116" sldId="268"/>
            <ac:spMk id="4" creationId="{50B77AFE-E2F1-D353-C2E0-0C73CEF0E518}"/>
          </ac:spMkLst>
        </pc:spChg>
        <pc:spChg chg="add mod">
          <ac:chgData name="Patricia Dubray" userId="bef31aa108bfdb3b" providerId="LiveId" clId="{E11AB301-8EFE-4112-B7EE-E32DD4092FD6}" dt="2023-05-04T18:42:26.359" v="3414" actId="1076"/>
          <ac:spMkLst>
            <pc:docMk/>
            <pc:sldMk cId="2005265116" sldId="268"/>
            <ac:spMk id="10" creationId="{301FAA5C-DBEC-F8EA-8C3A-EFC6714CF934}"/>
          </ac:spMkLst>
        </pc:spChg>
        <pc:picChg chg="add del mod">
          <ac:chgData name="Patricia Dubray" userId="bef31aa108bfdb3b" providerId="LiveId" clId="{E11AB301-8EFE-4112-B7EE-E32DD4092FD6}" dt="2023-05-04T18:18:12.546" v="2894" actId="478"/>
          <ac:picMkLst>
            <pc:docMk/>
            <pc:sldMk cId="2005265116" sldId="268"/>
            <ac:picMk id="6" creationId="{DF4FE2B9-F57E-3B8A-E061-0B7278D61058}"/>
          </ac:picMkLst>
        </pc:picChg>
        <pc:picChg chg="add mod">
          <ac:chgData name="Patricia Dubray" userId="bef31aa108bfdb3b" providerId="LiveId" clId="{E11AB301-8EFE-4112-B7EE-E32DD4092FD6}" dt="2023-05-04T18:18:31.660" v="2900" actId="1582"/>
          <ac:picMkLst>
            <pc:docMk/>
            <pc:sldMk cId="2005265116" sldId="268"/>
            <ac:picMk id="8" creationId="{9CBEA9F6-FD04-0527-5795-06A1041E3426}"/>
          </ac:picMkLst>
        </pc:picChg>
        <pc:picChg chg="del">
          <ac:chgData name="Patricia Dubray" userId="bef31aa108bfdb3b" providerId="LiveId" clId="{E11AB301-8EFE-4112-B7EE-E32DD4092FD6}" dt="2023-05-04T18:16:16.041" v="2889" actId="478"/>
          <ac:picMkLst>
            <pc:docMk/>
            <pc:sldMk cId="2005265116" sldId="268"/>
            <ac:picMk id="9" creationId="{67B8EA2C-E584-6E0C-B1C3-AA89E42E4059}"/>
          </ac:picMkLst>
        </pc:picChg>
      </pc:sldChg>
      <pc:sldChg chg="addSp delSp modSp mod">
        <pc:chgData name="Patricia Dubray" userId="bef31aa108bfdb3b" providerId="LiveId" clId="{E11AB301-8EFE-4112-B7EE-E32DD4092FD6}" dt="2023-05-04T18:54:54.631" v="3524" actId="113"/>
        <pc:sldMkLst>
          <pc:docMk/>
          <pc:sldMk cId="3435548138" sldId="269"/>
        </pc:sldMkLst>
        <pc:spChg chg="mod">
          <ac:chgData name="Patricia Dubray" userId="bef31aa108bfdb3b" providerId="LiveId" clId="{E11AB301-8EFE-4112-B7EE-E32DD4092FD6}" dt="2023-05-04T18:50:05.127" v="3466" actId="20577"/>
          <ac:spMkLst>
            <pc:docMk/>
            <pc:sldMk cId="3435548138" sldId="269"/>
            <ac:spMk id="2" creationId="{CDC93BDF-A973-9EB9-49B8-EAE8F50FC0B8}"/>
          </ac:spMkLst>
        </pc:spChg>
        <pc:spChg chg="del mod">
          <ac:chgData name="Patricia Dubray" userId="bef31aa108bfdb3b" providerId="LiveId" clId="{E11AB301-8EFE-4112-B7EE-E32DD4092FD6}" dt="2023-05-04T18:28:06.858" v="3242" actId="478"/>
          <ac:spMkLst>
            <pc:docMk/>
            <pc:sldMk cId="3435548138" sldId="269"/>
            <ac:spMk id="10" creationId="{EA661E50-DE3D-D991-406B-D11E3762841E}"/>
          </ac:spMkLst>
        </pc:spChg>
        <pc:spChg chg="add mod">
          <ac:chgData name="Patricia Dubray" userId="bef31aa108bfdb3b" providerId="LiveId" clId="{E11AB301-8EFE-4112-B7EE-E32DD4092FD6}" dt="2023-05-04T18:54:54.631" v="3524" actId="113"/>
          <ac:spMkLst>
            <pc:docMk/>
            <pc:sldMk cId="3435548138" sldId="269"/>
            <ac:spMk id="11" creationId="{C81E1497-548D-9573-42F4-A71C8AC53BD7}"/>
          </ac:spMkLst>
        </pc:spChg>
        <pc:picChg chg="add del mod">
          <ac:chgData name="Patricia Dubray" userId="bef31aa108bfdb3b" providerId="LiveId" clId="{E11AB301-8EFE-4112-B7EE-E32DD4092FD6}" dt="2023-05-04T18:48:29.789" v="3422" actId="478"/>
          <ac:picMkLst>
            <pc:docMk/>
            <pc:sldMk cId="3435548138" sldId="269"/>
            <ac:picMk id="4" creationId="{1EBE673E-9FA1-9D86-E75E-1D3D2917AF0B}"/>
          </ac:picMkLst>
        </pc:picChg>
        <pc:picChg chg="del">
          <ac:chgData name="Patricia Dubray" userId="bef31aa108bfdb3b" providerId="LiveId" clId="{E11AB301-8EFE-4112-B7EE-E32DD4092FD6}" dt="2023-05-04T18:28:03.951" v="3240" actId="478"/>
          <ac:picMkLst>
            <pc:docMk/>
            <pc:sldMk cId="3435548138" sldId="269"/>
            <ac:picMk id="6" creationId="{FF7451C3-C4BB-D639-D3FC-A121CA4CBE8C}"/>
          </ac:picMkLst>
        </pc:picChg>
        <pc:picChg chg="del">
          <ac:chgData name="Patricia Dubray" userId="bef31aa108bfdb3b" providerId="LiveId" clId="{E11AB301-8EFE-4112-B7EE-E32DD4092FD6}" dt="2023-05-04T18:28:03.951" v="3240" actId="478"/>
          <ac:picMkLst>
            <pc:docMk/>
            <pc:sldMk cId="3435548138" sldId="269"/>
            <ac:picMk id="8" creationId="{FD6D6DD8-BC9E-B11F-208C-994EF913BABD}"/>
          </ac:picMkLst>
        </pc:picChg>
        <pc:picChg chg="add mod">
          <ac:chgData name="Patricia Dubray" userId="bef31aa108bfdb3b" providerId="LiveId" clId="{E11AB301-8EFE-4112-B7EE-E32DD4092FD6}" dt="2023-05-04T18:52:49.834" v="3510" actId="14100"/>
          <ac:picMkLst>
            <pc:docMk/>
            <pc:sldMk cId="3435548138" sldId="269"/>
            <ac:picMk id="9" creationId="{EC6C9BC4-FDC1-DCFF-2AFF-871CABB60869}"/>
          </ac:picMkLst>
        </pc:picChg>
      </pc:sldChg>
      <pc:sldChg chg="delSp modSp mod">
        <pc:chgData name="Patricia Dubray" userId="bef31aa108bfdb3b" providerId="LiveId" clId="{E11AB301-8EFE-4112-B7EE-E32DD4092FD6}" dt="2023-05-04T18:56:56.407" v="3526" actId="27636"/>
        <pc:sldMkLst>
          <pc:docMk/>
          <pc:sldMk cId="3875157477" sldId="270"/>
        </pc:sldMkLst>
        <pc:spChg chg="mod">
          <ac:chgData name="Patricia Dubray" userId="bef31aa108bfdb3b" providerId="LiveId" clId="{E11AB301-8EFE-4112-B7EE-E32DD4092FD6}" dt="2023-05-04T18:56:56.407" v="3526" actId="27636"/>
          <ac:spMkLst>
            <pc:docMk/>
            <pc:sldMk cId="3875157477" sldId="270"/>
            <ac:spMk id="2" creationId="{CDC93BDF-A973-9EB9-49B8-EAE8F50FC0B8}"/>
          </ac:spMkLst>
        </pc:spChg>
        <pc:spChg chg="del mod">
          <ac:chgData name="Patricia Dubray" userId="bef31aa108bfdb3b" providerId="LiveId" clId="{E11AB301-8EFE-4112-B7EE-E32DD4092FD6}" dt="2023-05-04T18:28:10.547" v="3244" actId="478"/>
          <ac:spMkLst>
            <pc:docMk/>
            <pc:sldMk cId="3875157477" sldId="270"/>
            <ac:spMk id="3" creationId="{0BC25587-AB7B-4CC4-A4DF-F2CA7233B3FB}"/>
          </ac:spMkLst>
        </pc:spChg>
        <pc:picChg chg="del">
          <ac:chgData name="Patricia Dubray" userId="bef31aa108bfdb3b" providerId="LiveId" clId="{E11AB301-8EFE-4112-B7EE-E32DD4092FD6}" dt="2023-05-04T18:28:11.730" v="3245" actId="478"/>
          <ac:picMkLst>
            <pc:docMk/>
            <pc:sldMk cId="3875157477" sldId="270"/>
            <ac:picMk id="7" creationId="{097C13A4-4512-38C9-F7E6-F6F0BF3ECD36}"/>
          </ac:picMkLst>
        </pc:picChg>
        <pc:picChg chg="del">
          <ac:chgData name="Patricia Dubray" userId="bef31aa108bfdb3b" providerId="LiveId" clId="{E11AB301-8EFE-4112-B7EE-E32DD4092FD6}" dt="2023-05-04T18:28:12.201" v="3246" actId="478"/>
          <ac:picMkLst>
            <pc:docMk/>
            <pc:sldMk cId="3875157477" sldId="270"/>
            <ac:picMk id="11" creationId="{3D549625-4C84-2025-3026-E15482057F5D}"/>
          </ac:picMkLst>
        </pc:picChg>
      </pc:sldChg>
      <pc:sldChg chg="delSp modSp mod">
        <pc:chgData name="Patricia Dubray" userId="bef31aa108bfdb3b" providerId="LiveId" clId="{E11AB301-8EFE-4112-B7EE-E32DD4092FD6}" dt="2023-05-04T18:57:03.188" v="3530" actId="27636"/>
        <pc:sldMkLst>
          <pc:docMk/>
          <pc:sldMk cId="902309197" sldId="271"/>
        </pc:sldMkLst>
        <pc:spChg chg="mod">
          <ac:chgData name="Patricia Dubray" userId="bef31aa108bfdb3b" providerId="LiveId" clId="{E11AB301-8EFE-4112-B7EE-E32DD4092FD6}" dt="2023-05-04T18:57:03.188" v="3530" actId="27636"/>
          <ac:spMkLst>
            <pc:docMk/>
            <pc:sldMk cId="902309197" sldId="271"/>
            <ac:spMk id="2" creationId="{CDC93BDF-A973-9EB9-49B8-EAE8F50FC0B8}"/>
          </ac:spMkLst>
        </pc:spChg>
        <pc:spChg chg="del">
          <ac:chgData name="Patricia Dubray" userId="bef31aa108bfdb3b" providerId="LiveId" clId="{E11AB301-8EFE-4112-B7EE-E32DD4092FD6}" dt="2023-05-04T18:28:19.568" v="3250" actId="478"/>
          <ac:spMkLst>
            <pc:docMk/>
            <pc:sldMk cId="902309197" sldId="271"/>
            <ac:spMk id="10" creationId="{B15D18FA-21ED-227C-A971-6E09057F1956}"/>
          </ac:spMkLst>
        </pc:spChg>
        <pc:spChg chg="del mod">
          <ac:chgData name="Patricia Dubray" userId="bef31aa108bfdb3b" providerId="LiveId" clId="{E11AB301-8EFE-4112-B7EE-E32DD4092FD6}" dt="2023-05-04T18:28:21.196" v="3252" actId="478"/>
          <ac:spMkLst>
            <pc:docMk/>
            <pc:sldMk cId="902309197" sldId="271"/>
            <ac:spMk id="12" creationId="{A243B9D2-B71A-1AE4-D3DD-63516BDB6454}"/>
          </ac:spMkLst>
        </pc:spChg>
        <pc:spChg chg="del">
          <ac:chgData name="Patricia Dubray" userId="bef31aa108bfdb3b" providerId="LiveId" clId="{E11AB301-8EFE-4112-B7EE-E32DD4092FD6}" dt="2023-05-04T18:28:26.196" v="3255" actId="478"/>
          <ac:spMkLst>
            <pc:docMk/>
            <pc:sldMk cId="902309197" sldId="271"/>
            <ac:spMk id="17" creationId="{871D37E2-E9B3-2337-1415-C24CCF3BCCEA}"/>
          </ac:spMkLst>
        </pc:spChg>
        <pc:spChg chg="del mod">
          <ac:chgData name="Patricia Dubray" userId="bef31aa108bfdb3b" providerId="LiveId" clId="{E11AB301-8EFE-4112-B7EE-E32DD4092FD6}" dt="2023-05-04T18:28:33.162" v="3259" actId="478"/>
          <ac:spMkLst>
            <pc:docMk/>
            <pc:sldMk cId="902309197" sldId="271"/>
            <ac:spMk id="18" creationId="{B4D46B76-056C-CEBB-A0DB-482B045D6BA8}"/>
          </ac:spMkLst>
        </pc:spChg>
        <pc:spChg chg="del">
          <ac:chgData name="Patricia Dubray" userId="bef31aa108bfdb3b" providerId="LiveId" clId="{E11AB301-8EFE-4112-B7EE-E32DD4092FD6}" dt="2023-05-04T18:28:28.103" v="3256" actId="478"/>
          <ac:spMkLst>
            <pc:docMk/>
            <pc:sldMk cId="902309197" sldId="271"/>
            <ac:spMk id="19" creationId="{4CA946EF-F3CE-DCBC-813A-731D62A8D469}"/>
          </ac:spMkLst>
        </pc:spChg>
        <pc:spChg chg="del">
          <ac:chgData name="Patricia Dubray" userId="bef31aa108bfdb3b" providerId="LiveId" clId="{E11AB301-8EFE-4112-B7EE-E32DD4092FD6}" dt="2023-05-04T18:28:31.120" v="3257" actId="478"/>
          <ac:spMkLst>
            <pc:docMk/>
            <pc:sldMk cId="902309197" sldId="271"/>
            <ac:spMk id="20" creationId="{CCBCC2BF-FB0A-1171-AA78-21D6346119BB}"/>
          </ac:spMkLst>
        </pc:spChg>
        <pc:picChg chg="del">
          <ac:chgData name="Patricia Dubray" userId="bef31aa108bfdb3b" providerId="LiveId" clId="{E11AB301-8EFE-4112-B7EE-E32DD4092FD6}" dt="2023-05-04T18:28:18.240" v="3248" actId="478"/>
          <ac:picMkLst>
            <pc:docMk/>
            <pc:sldMk cId="902309197" sldId="271"/>
            <ac:picMk id="6" creationId="{7740D607-5754-C47F-404B-A1E4BA630D37}"/>
          </ac:picMkLst>
        </pc:picChg>
        <pc:picChg chg="del">
          <ac:chgData name="Patricia Dubray" userId="bef31aa108bfdb3b" providerId="LiveId" clId="{E11AB301-8EFE-4112-B7EE-E32DD4092FD6}" dt="2023-05-04T18:28:21.711" v="3253" actId="478"/>
          <ac:picMkLst>
            <pc:docMk/>
            <pc:sldMk cId="902309197" sldId="271"/>
            <ac:picMk id="9" creationId="{7AB32559-2B46-9844-EFC8-5A965F96F5B7}"/>
          </ac:picMkLst>
        </pc:picChg>
        <pc:picChg chg="del">
          <ac:chgData name="Patricia Dubray" userId="bef31aa108bfdb3b" providerId="LiveId" clId="{E11AB301-8EFE-4112-B7EE-E32DD4092FD6}" dt="2023-05-04T18:28:18.865" v="3249" actId="478"/>
          <ac:picMkLst>
            <pc:docMk/>
            <pc:sldMk cId="902309197" sldId="271"/>
            <ac:picMk id="14" creationId="{2B941535-84CC-3059-79DE-8FC8458C3103}"/>
          </ac:picMkLst>
        </pc:picChg>
        <pc:picChg chg="del">
          <ac:chgData name="Patricia Dubray" userId="bef31aa108bfdb3b" providerId="LiveId" clId="{E11AB301-8EFE-4112-B7EE-E32DD4092FD6}" dt="2023-05-04T18:28:22.305" v="3254" actId="478"/>
          <ac:picMkLst>
            <pc:docMk/>
            <pc:sldMk cId="902309197" sldId="271"/>
            <ac:picMk id="16" creationId="{9C393026-5E53-F7D3-6389-B108BD23CDC6}"/>
          </ac:picMkLst>
        </pc:picChg>
      </pc:sldChg>
      <pc:sldChg chg="delSp modSp mod">
        <pc:chgData name="Patricia Dubray" userId="bef31aa108bfdb3b" providerId="LiveId" clId="{E11AB301-8EFE-4112-B7EE-E32DD4092FD6}" dt="2023-05-04T18:57:06.610" v="3532" actId="27636"/>
        <pc:sldMkLst>
          <pc:docMk/>
          <pc:sldMk cId="1673089040" sldId="272"/>
        </pc:sldMkLst>
        <pc:spChg chg="mod">
          <ac:chgData name="Patricia Dubray" userId="bef31aa108bfdb3b" providerId="LiveId" clId="{E11AB301-8EFE-4112-B7EE-E32DD4092FD6}" dt="2023-05-04T18:57:06.610" v="3532" actId="27636"/>
          <ac:spMkLst>
            <pc:docMk/>
            <pc:sldMk cId="1673089040" sldId="272"/>
            <ac:spMk id="2" creationId="{CDC93BDF-A973-9EB9-49B8-EAE8F50FC0B8}"/>
          </ac:spMkLst>
        </pc:spChg>
        <pc:spChg chg="del">
          <ac:chgData name="Patricia Dubray" userId="bef31aa108bfdb3b" providerId="LiveId" clId="{E11AB301-8EFE-4112-B7EE-E32DD4092FD6}" dt="2023-05-04T18:28:37.321" v="3260" actId="478"/>
          <ac:spMkLst>
            <pc:docMk/>
            <pc:sldMk cId="1673089040" sldId="272"/>
            <ac:spMk id="3" creationId="{E71DE9F7-0B7F-5B5B-F5B4-5D8FDA26B468}"/>
          </ac:spMkLst>
        </pc:spChg>
        <pc:spChg chg="del">
          <ac:chgData name="Patricia Dubray" userId="bef31aa108bfdb3b" providerId="LiveId" clId="{E11AB301-8EFE-4112-B7EE-E32DD4092FD6}" dt="2023-05-04T18:28:39.493" v="3262" actId="478"/>
          <ac:spMkLst>
            <pc:docMk/>
            <pc:sldMk cId="1673089040" sldId="272"/>
            <ac:spMk id="31" creationId="{783C4978-09B5-0A9B-79D8-3608124328D6}"/>
          </ac:spMkLst>
        </pc:spChg>
        <pc:picChg chg="del">
          <ac:chgData name="Patricia Dubray" userId="bef31aa108bfdb3b" providerId="LiveId" clId="{E11AB301-8EFE-4112-B7EE-E32DD4092FD6}" dt="2023-05-04T18:28:38.227" v="3261" actId="478"/>
          <ac:picMkLst>
            <pc:docMk/>
            <pc:sldMk cId="1673089040" sldId="272"/>
            <ac:picMk id="11" creationId="{7F1C1D8F-A965-73C2-2B7F-E1F03925AA32}"/>
          </ac:picMkLst>
        </pc:picChg>
        <pc:picChg chg="del">
          <ac:chgData name="Patricia Dubray" userId="bef31aa108bfdb3b" providerId="LiveId" clId="{E11AB301-8EFE-4112-B7EE-E32DD4092FD6}" dt="2023-05-04T18:28:41.741" v="3267" actId="478"/>
          <ac:picMkLst>
            <pc:docMk/>
            <pc:sldMk cId="1673089040" sldId="272"/>
            <ac:picMk id="15" creationId="{DD7130CA-E0A6-C6A9-E9F7-81CD7D50986F}"/>
          </ac:picMkLst>
        </pc:picChg>
        <pc:picChg chg="del">
          <ac:chgData name="Patricia Dubray" userId="bef31aa108bfdb3b" providerId="LiveId" clId="{E11AB301-8EFE-4112-B7EE-E32DD4092FD6}" dt="2023-05-04T18:28:39.930" v="3263" actId="478"/>
          <ac:picMkLst>
            <pc:docMk/>
            <pc:sldMk cId="1673089040" sldId="272"/>
            <ac:picMk id="22" creationId="{46B0E378-6390-2E45-0DF9-D6728CA4CE85}"/>
          </ac:picMkLst>
        </pc:picChg>
        <pc:picChg chg="del">
          <ac:chgData name="Patricia Dubray" userId="bef31aa108bfdb3b" providerId="LiveId" clId="{E11AB301-8EFE-4112-B7EE-E32DD4092FD6}" dt="2023-05-04T18:28:42.288" v="3268" actId="478"/>
          <ac:picMkLst>
            <pc:docMk/>
            <pc:sldMk cId="1673089040" sldId="272"/>
            <ac:picMk id="24" creationId="{E4A29BF4-5A6A-6621-7F71-6571C43E4D58}"/>
          </ac:picMkLst>
        </pc:picChg>
        <pc:picChg chg="del">
          <ac:chgData name="Patricia Dubray" userId="bef31aa108bfdb3b" providerId="LiveId" clId="{E11AB301-8EFE-4112-B7EE-E32DD4092FD6}" dt="2023-05-04T18:28:40.399" v="3264" actId="478"/>
          <ac:picMkLst>
            <pc:docMk/>
            <pc:sldMk cId="1673089040" sldId="272"/>
            <ac:picMk id="26" creationId="{8C0C9E66-8503-7CA0-DFBA-C1230DA3D993}"/>
          </ac:picMkLst>
        </pc:picChg>
        <pc:picChg chg="del">
          <ac:chgData name="Patricia Dubray" userId="bef31aa108bfdb3b" providerId="LiveId" clId="{E11AB301-8EFE-4112-B7EE-E32DD4092FD6}" dt="2023-05-04T18:28:40.835" v="3265" actId="478"/>
          <ac:picMkLst>
            <pc:docMk/>
            <pc:sldMk cId="1673089040" sldId="272"/>
            <ac:picMk id="28" creationId="{61C57EC1-7B5A-D230-27C6-D4257B0F9CA5}"/>
          </ac:picMkLst>
        </pc:picChg>
        <pc:picChg chg="del">
          <ac:chgData name="Patricia Dubray" userId="bef31aa108bfdb3b" providerId="LiveId" clId="{E11AB301-8EFE-4112-B7EE-E32DD4092FD6}" dt="2023-05-04T18:28:41.335" v="3266" actId="478"/>
          <ac:picMkLst>
            <pc:docMk/>
            <pc:sldMk cId="1673089040" sldId="272"/>
            <ac:picMk id="30" creationId="{FC0B6E8D-86BC-9D1A-C366-671CA041D6A4}"/>
          </ac:picMkLst>
        </pc:picChg>
      </pc:sldChg>
      <pc:sldChg chg="delSp modSp mod">
        <pc:chgData name="Patricia Dubray" userId="bef31aa108bfdb3b" providerId="LiveId" clId="{E11AB301-8EFE-4112-B7EE-E32DD4092FD6}" dt="2023-05-04T18:57:10.314" v="3534" actId="27636"/>
        <pc:sldMkLst>
          <pc:docMk/>
          <pc:sldMk cId="4025028375" sldId="273"/>
        </pc:sldMkLst>
        <pc:spChg chg="mod">
          <ac:chgData name="Patricia Dubray" userId="bef31aa108bfdb3b" providerId="LiveId" clId="{E11AB301-8EFE-4112-B7EE-E32DD4092FD6}" dt="2023-05-04T18:57:10.314" v="3534" actId="27636"/>
          <ac:spMkLst>
            <pc:docMk/>
            <pc:sldMk cId="4025028375" sldId="273"/>
            <ac:spMk id="2" creationId="{CDC93BDF-A973-9EB9-49B8-EAE8F50FC0B8}"/>
          </ac:spMkLst>
        </pc:spChg>
        <pc:spChg chg="del">
          <ac:chgData name="Patricia Dubray" userId="bef31aa108bfdb3b" providerId="LiveId" clId="{E11AB301-8EFE-4112-B7EE-E32DD4092FD6}" dt="2023-05-04T18:28:48.678" v="3269" actId="478"/>
          <ac:spMkLst>
            <pc:docMk/>
            <pc:sldMk cId="4025028375" sldId="273"/>
            <ac:spMk id="4" creationId="{6E42248D-1DB3-47C8-9479-BFB830B16FE6}"/>
          </ac:spMkLst>
        </pc:spChg>
        <pc:spChg chg="del">
          <ac:chgData name="Patricia Dubray" userId="bef31aa108bfdb3b" providerId="LiveId" clId="{E11AB301-8EFE-4112-B7EE-E32DD4092FD6}" dt="2023-05-04T18:28:51.022" v="3270" actId="478"/>
          <ac:spMkLst>
            <pc:docMk/>
            <pc:sldMk cId="4025028375" sldId="273"/>
            <ac:spMk id="8" creationId="{0A113F38-BF35-3A66-5E8C-783A8A1C6AEA}"/>
          </ac:spMkLst>
        </pc:spChg>
        <pc:picChg chg="del">
          <ac:chgData name="Patricia Dubray" userId="bef31aa108bfdb3b" providerId="LiveId" clId="{E11AB301-8EFE-4112-B7EE-E32DD4092FD6}" dt="2023-05-04T18:28:51.678" v="3271" actId="478"/>
          <ac:picMkLst>
            <pc:docMk/>
            <pc:sldMk cId="4025028375" sldId="273"/>
            <ac:picMk id="7" creationId="{6F245741-1390-CB27-B128-4A776E7F3597}"/>
          </ac:picMkLst>
        </pc:picChg>
      </pc:sldChg>
      <pc:sldChg chg="delSp modSp mod">
        <pc:chgData name="Patricia Dubray" userId="bef31aa108bfdb3b" providerId="LiveId" clId="{E11AB301-8EFE-4112-B7EE-E32DD4092FD6}" dt="2023-05-04T18:57:14.611" v="3536" actId="27636"/>
        <pc:sldMkLst>
          <pc:docMk/>
          <pc:sldMk cId="3140840984" sldId="275"/>
        </pc:sldMkLst>
        <pc:spChg chg="mod">
          <ac:chgData name="Patricia Dubray" userId="bef31aa108bfdb3b" providerId="LiveId" clId="{E11AB301-8EFE-4112-B7EE-E32DD4092FD6}" dt="2023-05-04T18:57:14.611" v="3536" actId="27636"/>
          <ac:spMkLst>
            <pc:docMk/>
            <pc:sldMk cId="3140840984" sldId="275"/>
            <ac:spMk id="2" creationId="{CDC93BDF-A973-9EB9-49B8-EAE8F50FC0B8}"/>
          </ac:spMkLst>
        </pc:spChg>
        <pc:spChg chg="del">
          <ac:chgData name="Patricia Dubray" userId="bef31aa108bfdb3b" providerId="LiveId" clId="{E11AB301-8EFE-4112-B7EE-E32DD4092FD6}" dt="2023-05-04T18:29:02.135" v="3275" actId="478"/>
          <ac:spMkLst>
            <pc:docMk/>
            <pc:sldMk cId="3140840984" sldId="275"/>
            <ac:spMk id="3" creationId="{6615852F-BAE1-160D-A63A-3EE45600C8C7}"/>
          </ac:spMkLst>
        </pc:spChg>
        <pc:spChg chg="del">
          <ac:chgData name="Patricia Dubray" userId="bef31aa108bfdb3b" providerId="LiveId" clId="{E11AB301-8EFE-4112-B7EE-E32DD4092FD6}" dt="2023-05-04T18:29:00.207" v="3274" actId="478"/>
          <ac:spMkLst>
            <pc:docMk/>
            <pc:sldMk cId="3140840984" sldId="275"/>
            <ac:spMk id="8" creationId="{5F0CA86E-372A-08DD-80CD-8F646CE78169}"/>
          </ac:spMkLst>
        </pc:spChg>
        <pc:picChg chg="del">
          <ac:chgData name="Patricia Dubray" userId="bef31aa108bfdb3b" providerId="LiveId" clId="{E11AB301-8EFE-4112-B7EE-E32DD4092FD6}" dt="2023-05-04T18:28:55.971" v="3272" actId="478"/>
          <ac:picMkLst>
            <pc:docMk/>
            <pc:sldMk cId="3140840984" sldId="275"/>
            <ac:picMk id="6" creationId="{6C4ABE56-C158-554A-EC72-2AB1097BDDC7}"/>
          </ac:picMkLst>
        </pc:picChg>
        <pc:picChg chg="del">
          <ac:chgData name="Patricia Dubray" userId="bef31aa108bfdb3b" providerId="LiveId" clId="{E11AB301-8EFE-4112-B7EE-E32DD4092FD6}" dt="2023-05-04T18:28:58.066" v="3273" actId="478"/>
          <ac:picMkLst>
            <pc:docMk/>
            <pc:sldMk cId="3140840984" sldId="275"/>
            <ac:picMk id="11" creationId="{5DEF11B8-B59C-0AA2-CE64-62BB23AAD005}"/>
          </ac:picMkLst>
        </pc:picChg>
      </pc:sldChg>
      <pc:sldChg chg="delSp modSp mod">
        <pc:chgData name="Patricia Dubray" userId="bef31aa108bfdb3b" providerId="LiveId" clId="{E11AB301-8EFE-4112-B7EE-E32DD4092FD6}" dt="2023-05-04T18:57:18.220" v="3538" actId="27636"/>
        <pc:sldMkLst>
          <pc:docMk/>
          <pc:sldMk cId="196218808" sldId="276"/>
        </pc:sldMkLst>
        <pc:spChg chg="mod">
          <ac:chgData name="Patricia Dubray" userId="bef31aa108bfdb3b" providerId="LiveId" clId="{E11AB301-8EFE-4112-B7EE-E32DD4092FD6}" dt="2023-05-04T18:57:18.220" v="3538" actId="27636"/>
          <ac:spMkLst>
            <pc:docMk/>
            <pc:sldMk cId="196218808" sldId="276"/>
            <ac:spMk id="2" creationId="{CDC93BDF-A973-9EB9-49B8-EAE8F50FC0B8}"/>
          </ac:spMkLst>
        </pc:spChg>
        <pc:spChg chg="del">
          <ac:chgData name="Patricia Dubray" userId="bef31aa108bfdb3b" providerId="LiveId" clId="{E11AB301-8EFE-4112-B7EE-E32DD4092FD6}" dt="2023-05-04T18:29:05.418" v="3276" actId="478"/>
          <ac:spMkLst>
            <pc:docMk/>
            <pc:sldMk cId="196218808" sldId="276"/>
            <ac:spMk id="4" creationId="{6B87E26A-CCCA-267B-A25E-B49B391B0E21}"/>
          </ac:spMkLst>
        </pc:spChg>
        <pc:spChg chg="del">
          <ac:chgData name="Patricia Dubray" userId="bef31aa108bfdb3b" providerId="LiveId" clId="{E11AB301-8EFE-4112-B7EE-E32DD4092FD6}" dt="2023-05-04T18:29:08.338" v="3279" actId="478"/>
          <ac:spMkLst>
            <pc:docMk/>
            <pc:sldMk cId="196218808" sldId="276"/>
            <ac:spMk id="10" creationId="{2F611BB5-79F4-2D22-9762-7EBD40C4F3CA}"/>
          </ac:spMkLst>
        </pc:spChg>
        <pc:picChg chg="del mod">
          <ac:chgData name="Patricia Dubray" userId="bef31aa108bfdb3b" providerId="LiveId" clId="{E11AB301-8EFE-4112-B7EE-E32DD4092FD6}" dt="2023-05-04T18:29:06.478" v="3278" actId="478"/>
          <ac:picMkLst>
            <pc:docMk/>
            <pc:sldMk cId="196218808" sldId="276"/>
            <ac:picMk id="9" creationId="{7B582642-345D-EBD4-077C-FCDE98EAF45A}"/>
          </ac:picMkLst>
        </pc:picChg>
      </pc:sldChg>
      <pc:sldChg chg="delSp modSp mod">
        <pc:chgData name="Patricia Dubray" userId="bef31aa108bfdb3b" providerId="LiveId" clId="{E11AB301-8EFE-4112-B7EE-E32DD4092FD6}" dt="2023-05-04T18:57:21.783" v="3540" actId="27636"/>
        <pc:sldMkLst>
          <pc:docMk/>
          <pc:sldMk cId="88251812" sldId="277"/>
        </pc:sldMkLst>
        <pc:spChg chg="mod">
          <ac:chgData name="Patricia Dubray" userId="bef31aa108bfdb3b" providerId="LiveId" clId="{E11AB301-8EFE-4112-B7EE-E32DD4092FD6}" dt="2023-05-04T18:57:21.783" v="3540" actId="27636"/>
          <ac:spMkLst>
            <pc:docMk/>
            <pc:sldMk cId="88251812" sldId="277"/>
            <ac:spMk id="2" creationId="{CDC93BDF-A973-9EB9-49B8-EAE8F50FC0B8}"/>
          </ac:spMkLst>
        </pc:spChg>
        <pc:spChg chg="del">
          <ac:chgData name="Patricia Dubray" userId="bef31aa108bfdb3b" providerId="LiveId" clId="{E11AB301-8EFE-4112-B7EE-E32DD4092FD6}" dt="2023-05-04T18:29:11.886" v="3280" actId="478"/>
          <ac:spMkLst>
            <pc:docMk/>
            <pc:sldMk cId="88251812" sldId="277"/>
            <ac:spMk id="3" creationId="{07501FDC-5980-C44C-C16D-1E8EFDC84D1D}"/>
          </ac:spMkLst>
        </pc:spChg>
        <pc:spChg chg="del">
          <ac:chgData name="Patricia Dubray" userId="bef31aa108bfdb3b" providerId="LiveId" clId="{E11AB301-8EFE-4112-B7EE-E32DD4092FD6}" dt="2023-05-04T18:29:14.738" v="3282" actId="478"/>
          <ac:spMkLst>
            <pc:docMk/>
            <pc:sldMk cId="88251812" sldId="277"/>
            <ac:spMk id="6" creationId="{026FAFDA-5D51-6205-B71B-A515E8354253}"/>
          </ac:spMkLst>
        </pc:spChg>
        <pc:picChg chg="del">
          <ac:chgData name="Patricia Dubray" userId="bef31aa108bfdb3b" providerId="LiveId" clId="{E11AB301-8EFE-4112-B7EE-E32DD4092FD6}" dt="2023-05-04T18:29:12.878" v="3281" actId="478"/>
          <ac:picMkLst>
            <pc:docMk/>
            <pc:sldMk cId="88251812" sldId="277"/>
            <ac:picMk id="7" creationId="{EF7ACA9F-3847-5254-5C47-C10211A5B41C}"/>
          </ac:picMkLst>
        </pc:picChg>
      </pc:sldChg>
      <pc:sldChg chg="delSp modSp mod">
        <pc:chgData name="Patricia Dubray" userId="bef31aa108bfdb3b" providerId="LiveId" clId="{E11AB301-8EFE-4112-B7EE-E32DD4092FD6}" dt="2023-05-04T18:57:26.080" v="3542" actId="27636"/>
        <pc:sldMkLst>
          <pc:docMk/>
          <pc:sldMk cId="2532312305" sldId="278"/>
        </pc:sldMkLst>
        <pc:spChg chg="mod">
          <ac:chgData name="Patricia Dubray" userId="bef31aa108bfdb3b" providerId="LiveId" clId="{E11AB301-8EFE-4112-B7EE-E32DD4092FD6}" dt="2023-05-04T18:57:26.080" v="3542" actId="27636"/>
          <ac:spMkLst>
            <pc:docMk/>
            <pc:sldMk cId="2532312305" sldId="278"/>
            <ac:spMk id="2" creationId="{CDC93BDF-A973-9EB9-49B8-EAE8F50FC0B8}"/>
          </ac:spMkLst>
        </pc:spChg>
        <pc:spChg chg="del">
          <ac:chgData name="Patricia Dubray" userId="bef31aa108bfdb3b" providerId="LiveId" clId="{E11AB301-8EFE-4112-B7EE-E32DD4092FD6}" dt="2023-05-04T18:29:21.268" v="3286" actId="478"/>
          <ac:spMkLst>
            <pc:docMk/>
            <pc:sldMk cId="2532312305" sldId="278"/>
            <ac:spMk id="11" creationId="{75B87E81-F8A4-65A6-ED3E-39944B4BE50B}"/>
          </ac:spMkLst>
        </pc:spChg>
        <pc:picChg chg="del">
          <ac:chgData name="Patricia Dubray" userId="bef31aa108bfdb3b" providerId="LiveId" clId="{E11AB301-8EFE-4112-B7EE-E32DD4092FD6}" dt="2023-05-04T18:29:17.738" v="3283" actId="478"/>
          <ac:picMkLst>
            <pc:docMk/>
            <pc:sldMk cId="2532312305" sldId="278"/>
            <ac:picMk id="6" creationId="{6FF20DD2-6691-0B83-F62E-A8FE649E3502}"/>
          </ac:picMkLst>
        </pc:picChg>
        <pc:picChg chg="del">
          <ac:chgData name="Patricia Dubray" userId="bef31aa108bfdb3b" providerId="LiveId" clId="{E11AB301-8EFE-4112-B7EE-E32DD4092FD6}" dt="2023-05-04T18:29:18.441" v="3284" actId="478"/>
          <ac:picMkLst>
            <pc:docMk/>
            <pc:sldMk cId="2532312305" sldId="278"/>
            <ac:picMk id="8" creationId="{8D2BCD1A-8C3E-E93E-1C10-3A3D5FA02CED}"/>
          </ac:picMkLst>
        </pc:picChg>
        <pc:picChg chg="del">
          <ac:chgData name="Patricia Dubray" userId="bef31aa108bfdb3b" providerId="LiveId" clId="{E11AB301-8EFE-4112-B7EE-E32DD4092FD6}" dt="2023-05-04T18:29:19.503" v="3285" actId="478"/>
          <ac:picMkLst>
            <pc:docMk/>
            <pc:sldMk cId="2532312305" sldId="278"/>
            <ac:picMk id="10" creationId="{18E3FC45-20EC-A8C9-3A6A-FF38A2633BFF}"/>
          </ac:picMkLst>
        </pc:picChg>
      </pc:sldChg>
      <pc:sldChg chg="delSp mod">
        <pc:chgData name="Patricia Dubray" userId="bef31aa108bfdb3b" providerId="LiveId" clId="{E11AB301-8EFE-4112-B7EE-E32DD4092FD6}" dt="2023-05-04T18:29:26.787" v="3287" actId="478"/>
        <pc:sldMkLst>
          <pc:docMk/>
          <pc:sldMk cId="3492336449" sldId="279"/>
        </pc:sldMkLst>
        <pc:spChg chg="del">
          <ac:chgData name="Patricia Dubray" userId="bef31aa108bfdb3b" providerId="LiveId" clId="{E11AB301-8EFE-4112-B7EE-E32DD4092FD6}" dt="2023-05-04T18:29:26.787" v="3287" actId="478"/>
          <ac:spMkLst>
            <pc:docMk/>
            <pc:sldMk cId="3492336449" sldId="279"/>
            <ac:spMk id="3" creationId="{A54F0838-D1D4-936F-100C-171ADCFD8FB7}"/>
          </ac:spMkLst>
        </pc:spChg>
      </pc:sldChg>
      <pc:sldChg chg="addSp delSp modSp mod">
        <pc:chgData name="Patricia Dubray" userId="bef31aa108bfdb3b" providerId="LiveId" clId="{E11AB301-8EFE-4112-B7EE-E32DD4092FD6}" dt="2023-05-04T15:18:19.798" v="1090" actId="14100"/>
        <pc:sldMkLst>
          <pc:docMk/>
          <pc:sldMk cId="1574742840" sldId="281"/>
        </pc:sldMkLst>
        <pc:spChg chg="mod">
          <ac:chgData name="Patricia Dubray" userId="bef31aa108bfdb3b" providerId="LiveId" clId="{E11AB301-8EFE-4112-B7EE-E32DD4092FD6}" dt="2023-05-04T15:09:19.191" v="1023" actId="20577"/>
          <ac:spMkLst>
            <pc:docMk/>
            <pc:sldMk cId="1574742840" sldId="281"/>
            <ac:spMk id="2" creationId="{CDC93BDF-A973-9EB9-49B8-EAE8F50FC0B8}"/>
          </ac:spMkLst>
        </pc:spChg>
        <pc:spChg chg="del">
          <ac:chgData name="Patricia Dubray" userId="bef31aa108bfdb3b" providerId="LiveId" clId="{E11AB301-8EFE-4112-B7EE-E32DD4092FD6}" dt="2023-05-04T15:09:27.769" v="1024" actId="478"/>
          <ac:spMkLst>
            <pc:docMk/>
            <pc:sldMk cId="1574742840" sldId="281"/>
            <ac:spMk id="3" creationId="{8FA08382-E01F-1B07-33A0-18BC6BA78B77}"/>
          </ac:spMkLst>
        </pc:spChg>
        <pc:spChg chg="add mod">
          <ac:chgData name="Patricia Dubray" userId="bef31aa108bfdb3b" providerId="LiveId" clId="{E11AB301-8EFE-4112-B7EE-E32DD4092FD6}" dt="2023-05-04T15:18:19.798" v="1090" actId="14100"/>
          <ac:spMkLst>
            <pc:docMk/>
            <pc:sldMk cId="1574742840" sldId="281"/>
            <ac:spMk id="7" creationId="{34727613-9968-ACB2-E499-E9452A08B04B}"/>
          </ac:spMkLst>
        </pc:spChg>
        <pc:picChg chg="add mod">
          <ac:chgData name="Patricia Dubray" userId="bef31aa108bfdb3b" providerId="LiveId" clId="{E11AB301-8EFE-4112-B7EE-E32DD4092FD6}" dt="2023-05-04T15:14:25.631" v="1040" actId="1582"/>
          <ac:picMkLst>
            <pc:docMk/>
            <pc:sldMk cId="1574742840" sldId="281"/>
            <ac:picMk id="6" creationId="{3EA3E57E-EDD6-045C-EE3E-D715D00EA3B5}"/>
          </ac:picMkLst>
        </pc:picChg>
      </pc:sldChg>
      <pc:sldChg chg="delSp modSp mod">
        <pc:chgData name="Patricia Dubray" userId="bef31aa108bfdb3b" providerId="LiveId" clId="{E11AB301-8EFE-4112-B7EE-E32DD4092FD6}" dt="2023-05-04T18:56:59.657" v="3528" actId="27636"/>
        <pc:sldMkLst>
          <pc:docMk/>
          <pc:sldMk cId="3900285538" sldId="282"/>
        </pc:sldMkLst>
        <pc:spChg chg="mod">
          <ac:chgData name="Patricia Dubray" userId="bef31aa108bfdb3b" providerId="LiveId" clId="{E11AB301-8EFE-4112-B7EE-E32DD4092FD6}" dt="2023-05-04T18:56:59.657" v="3528" actId="27636"/>
          <ac:spMkLst>
            <pc:docMk/>
            <pc:sldMk cId="3900285538" sldId="282"/>
            <ac:spMk id="2" creationId="{CDC93BDF-A973-9EB9-49B8-EAE8F50FC0B8}"/>
          </ac:spMkLst>
        </pc:spChg>
        <pc:spChg chg="del">
          <ac:chgData name="Patricia Dubray" userId="bef31aa108bfdb3b" providerId="LiveId" clId="{E11AB301-8EFE-4112-B7EE-E32DD4092FD6}" dt="2023-05-04T18:28:16.240" v="3247" actId="478"/>
          <ac:spMkLst>
            <pc:docMk/>
            <pc:sldMk cId="3900285538" sldId="282"/>
            <ac:spMk id="3" creationId="{6022DDE8-98B7-FB4C-B290-4F318E38DB48}"/>
          </ac:spMkLst>
        </pc:spChg>
      </pc:sldChg>
    </pc:docChg>
  </pc:docChgLst>
  <pc:docChgLst>
    <pc:chgData name="Patricia Dubray" userId="bef31aa108bfdb3b" providerId="LiveId" clId="{726E053C-7C2F-4257-B963-70BA1A720CA9}"/>
    <pc:docChg chg="undo custSel modSld">
      <pc:chgData name="Patricia Dubray" userId="bef31aa108bfdb3b" providerId="LiveId" clId="{726E053C-7C2F-4257-B963-70BA1A720CA9}" dt="2023-05-12T11:54:32.887" v="120" actId="20577"/>
      <pc:docMkLst>
        <pc:docMk/>
      </pc:docMkLst>
      <pc:sldChg chg="modSp mod">
        <pc:chgData name="Patricia Dubray" userId="bef31aa108bfdb3b" providerId="LiveId" clId="{726E053C-7C2F-4257-B963-70BA1A720CA9}" dt="2023-05-12T11:53:13.386" v="116" actId="20577"/>
        <pc:sldMkLst>
          <pc:docMk/>
          <pc:sldMk cId="2005265116" sldId="268"/>
        </pc:sldMkLst>
        <pc:spChg chg="mod">
          <ac:chgData name="Patricia Dubray" userId="bef31aa108bfdb3b" providerId="LiveId" clId="{726E053C-7C2F-4257-B963-70BA1A720CA9}" dt="2023-05-12T11:53:13.386" v="116" actId="20577"/>
          <ac:spMkLst>
            <pc:docMk/>
            <pc:sldMk cId="2005265116" sldId="268"/>
            <ac:spMk id="2" creationId="{CDC93BDF-A973-9EB9-49B8-EAE8F50FC0B8}"/>
          </ac:spMkLst>
        </pc:spChg>
      </pc:sldChg>
      <pc:sldChg chg="modSp mod">
        <pc:chgData name="Patricia Dubray" userId="bef31aa108bfdb3b" providerId="LiveId" clId="{726E053C-7C2F-4257-B963-70BA1A720CA9}" dt="2023-05-10T17:11:29.046" v="10" actId="20577"/>
        <pc:sldMkLst>
          <pc:docMk/>
          <pc:sldMk cId="3435548138" sldId="269"/>
        </pc:sldMkLst>
        <pc:spChg chg="mod">
          <ac:chgData name="Patricia Dubray" userId="bef31aa108bfdb3b" providerId="LiveId" clId="{726E053C-7C2F-4257-B963-70BA1A720CA9}" dt="2023-05-10T17:11:29.046" v="10" actId="20577"/>
          <ac:spMkLst>
            <pc:docMk/>
            <pc:sldMk cId="3435548138" sldId="269"/>
            <ac:spMk id="11" creationId="{C81E1497-548D-9573-42F4-A71C8AC53BD7}"/>
          </ac:spMkLst>
        </pc:spChg>
      </pc:sldChg>
      <pc:sldChg chg="modSp mod">
        <pc:chgData name="Patricia Dubray" userId="bef31aa108bfdb3b" providerId="LiveId" clId="{726E053C-7C2F-4257-B963-70BA1A720CA9}" dt="2023-05-12T11:54:32.887" v="120" actId="20577"/>
        <pc:sldMkLst>
          <pc:docMk/>
          <pc:sldMk cId="3875157477" sldId="270"/>
        </pc:sldMkLst>
        <pc:spChg chg="mod">
          <ac:chgData name="Patricia Dubray" userId="bef31aa108bfdb3b" providerId="LiveId" clId="{726E053C-7C2F-4257-B963-70BA1A720CA9}" dt="2023-05-12T11:54:32.887" v="120" actId="20577"/>
          <ac:spMkLst>
            <pc:docMk/>
            <pc:sldMk cId="3875157477" sldId="270"/>
            <ac:spMk id="6" creationId="{2EC2B804-7E6A-4A83-5291-1E1A0D0A2698}"/>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27A470-4790-8711-DC9B-EEA272A7D3D5}"/>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43A28C56-973E-300A-081B-C276D14E12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851030FC-251F-A0B3-2BDD-7B138881B321}"/>
              </a:ext>
            </a:extLst>
          </p:cNvPr>
          <p:cNvSpPr>
            <a:spLocks noGrp="1"/>
          </p:cNvSpPr>
          <p:nvPr>
            <p:ph type="dt" sz="half" idx="10"/>
          </p:nvPr>
        </p:nvSpPr>
        <p:spPr/>
        <p:txBody>
          <a:bodyPr/>
          <a:lstStyle/>
          <a:p>
            <a:fld id="{31353C0F-4639-4DE2-8AE1-3A92C190FFAC}" type="datetimeFigureOut">
              <a:rPr lang="fr-FR" smtClean="0"/>
              <a:t>14/06/2023</a:t>
            </a:fld>
            <a:endParaRPr lang="fr-FR"/>
          </a:p>
        </p:txBody>
      </p:sp>
      <p:sp>
        <p:nvSpPr>
          <p:cNvPr id="5" name="Espace réservé du pied de page 4">
            <a:extLst>
              <a:ext uri="{FF2B5EF4-FFF2-40B4-BE49-F238E27FC236}">
                <a16:creationId xmlns:a16="http://schemas.microsoft.com/office/drawing/2014/main" id="{53888C9B-A7A8-DEF7-0E33-1DBEAC0A02E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5684DAA-D4DD-1E27-369B-3BAA4E5E5D5C}"/>
              </a:ext>
            </a:extLst>
          </p:cNvPr>
          <p:cNvSpPr>
            <a:spLocks noGrp="1"/>
          </p:cNvSpPr>
          <p:nvPr>
            <p:ph type="sldNum" sz="quarter" idx="12"/>
          </p:nvPr>
        </p:nvSpPr>
        <p:spPr/>
        <p:txBody>
          <a:bodyPr/>
          <a:lstStyle/>
          <a:p>
            <a:fld id="{DD64FE7B-9437-495B-93E3-7E2B63C7313E}" type="slidenum">
              <a:rPr lang="fr-FR" smtClean="0"/>
              <a:t>‹N°›</a:t>
            </a:fld>
            <a:endParaRPr lang="fr-FR"/>
          </a:p>
        </p:txBody>
      </p:sp>
    </p:spTree>
    <p:extLst>
      <p:ext uri="{BB962C8B-B14F-4D97-AF65-F5344CB8AC3E}">
        <p14:creationId xmlns:p14="http://schemas.microsoft.com/office/powerpoint/2010/main" val="271440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EC9EE5-D136-A1E2-D378-AED1050F8B3C}"/>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69A7A0D1-95EF-9029-5070-D2EB4FAF27DB}"/>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7F546289-DD14-C9D3-40EE-2F86CF4A80EE}"/>
              </a:ext>
            </a:extLst>
          </p:cNvPr>
          <p:cNvSpPr>
            <a:spLocks noGrp="1"/>
          </p:cNvSpPr>
          <p:nvPr>
            <p:ph type="dt" sz="half" idx="10"/>
          </p:nvPr>
        </p:nvSpPr>
        <p:spPr/>
        <p:txBody>
          <a:bodyPr/>
          <a:lstStyle/>
          <a:p>
            <a:fld id="{31353C0F-4639-4DE2-8AE1-3A92C190FFAC}" type="datetimeFigureOut">
              <a:rPr lang="fr-FR" smtClean="0"/>
              <a:t>14/06/2023</a:t>
            </a:fld>
            <a:endParaRPr lang="fr-FR"/>
          </a:p>
        </p:txBody>
      </p:sp>
      <p:sp>
        <p:nvSpPr>
          <p:cNvPr id="5" name="Espace réservé du pied de page 4">
            <a:extLst>
              <a:ext uri="{FF2B5EF4-FFF2-40B4-BE49-F238E27FC236}">
                <a16:creationId xmlns:a16="http://schemas.microsoft.com/office/drawing/2014/main" id="{F5A2F68D-0653-861E-839F-C4B0F1E9594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30DD997-B76A-B030-6288-F4AFB167155E}"/>
              </a:ext>
            </a:extLst>
          </p:cNvPr>
          <p:cNvSpPr>
            <a:spLocks noGrp="1"/>
          </p:cNvSpPr>
          <p:nvPr>
            <p:ph type="sldNum" sz="quarter" idx="12"/>
          </p:nvPr>
        </p:nvSpPr>
        <p:spPr/>
        <p:txBody>
          <a:bodyPr/>
          <a:lstStyle/>
          <a:p>
            <a:fld id="{DD64FE7B-9437-495B-93E3-7E2B63C7313E}" type="slidenum">
              <a:rPr lang="fr-FR" smtClean="0"/>
              <a:t>‹N°›</a:t>
            </a:fld>
            <a:endParaRPr lang="fr-FR"/>
          </a:p>
        </p:txBody>
      </p:sp>
    </p:spTree>
    <p:extLst>
      <p:ext uri="{BB962C8B-B14F-4D97-AF65-F5344CB8AC3E}">
        <p14:creationId xmlns:p14="http://schemas.microsoft.com/office/powerpoint/2010/main" val="1653835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D9419968-BBE9-0AFB-F73B-CFB72FCCC9CE}"/>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2AAA885F-0E70-3EA6-FA64-8432FED37E83}"/>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F4AE0CA-92CA-C473-2ADC-6622BECBFFCE}"/>
              </a:ext>
            </a:extLst>
          </p:cNvPr>
          <p:cNvSpPr>
            <a:spLocks noGrp="1"/>
          </p:cNvSpPr>
          <p:nvPr>
            <p:ph type="dt" sz="half" idx="10"/>
          </p:nvPr>
        </p:nvSpPr>
        <p:spPr/>
        <p:txBody>
          <a:bodyPr/>
          <a:lstStyle/>
          <a:p>
            <a:fld id="{31353C0F-4639-4DE2-8AE1-3A92C190FFAC}" type="datetimeFigureOut">
              <a:rPr lang="fr-FR" smtClean="0"/>
              <a:t>14/06/2023</a:t>
            </a:fld>
            <a:endParaRPr lang="fr-FR"/>
          </a:p>
        </p:txBody>
      </p:sp>
      <p:sp>
        <p:nvSpPr>
          <p:cNvPr id="5" name="Espace réservé du pied de page 4">
            <a:extLst>
              <a:ext uri="{FF2B5EF4-FFF2-40B4-BE49-F238E27FC236}">
                <a16:creationId xmlns:a16="http://schemas.microsoft.com/office/drawing/2014/main" id="{B0A99186-B847-E377-E35D-936B31F826E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79BA5C6-2323-55AE-5A9A-C4D17350B8C5}"/>
              </a:ext>
            </a:extLst>
          </p:cNvPr>
          <p:cNvSpPr>
            <a:spLocks noGrp="1"/>
          </p:cNvSpPr>
          <p:nvPr>
            <p:ph type="sldNum" sz="quarter" idx="12"/>
          </p:nvPr>
        </p:nvSpPr>
        <p:spPr/>
        <p:txBody>
          <a:bodyPr/>
          <a:lstStyle/>
          <a:p>
            <a:fld id="{DD64FE7B-9437-495B-93E3-7E2B63C7313E}" type="slidenum">
              <a:rPr lang="fr-FR" smtClean="0"/>
              <a:t>‹N°›</a:t>
            </a:fld>
            <a:endParaRPr lang="fr-FR"/>
          </a:p>
        </p:txBody>
      </p:sp>
    </p:spTree>
    <p:extLst>
      <p:ext uri="{BB962C8B-B14F-4D97-AF65-F5344CB8AC3E}">
        <p14:creationId xmlns:p14="http://schemas.microsoft.com/office/powerpoint/2010/main" val="14793613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0926D9-D1DC-15E1-A448-BF5DB3EB87F1}"/>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9F698F1-859E-5221-8B34-FAF8D3FD0920}"/>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74CE4DB-6B44-8120-C21D-E973F5F1B213}"/>
              </a:ext>
            </a:extLst>
          </p:cNvPr>
          <p:cNvSpPr>
            <a:spLocks noGrp="1"/>
          </p:cNvSpPr>
          <p:nvPr>
            <p:ph type="dt" sz="half" idx="10"/>
          </p:nvPr>
        </p:nvSpPr>
        <p:spPr/>
        <p:txBody>
          <a:bodyPr/>
          <a:lstStyle/>
          <a:p>
            <a:fld id="{31353C0F-4639-4DE2-8AE1-3A92C190FFAC}" type="datetimeFigureOut">
              <a:rPr lang="fr-FR" smtClean="0"/>
              <a:t>14/06/2023</a:t>
            </a:fld>
            <a:endParaRPr lang="fr-FR"/>
          </a:p>
        </p:txBody>
      </p:sp>
      <p:sp>
        <p:nvSpPr>
          <p:cNvPr id="5" name="Espace réservé du pied de page 4">
            <a:extLst>
              <a:ext uri="{FF2B5EF4-FFF2-40B4-BE49-F238E27FC236}">
                <a16:creationId xmlns:a16="http://schemas.microsoft.com/office/drawing/2014/main" id="{5352F461-ACC8-4E75-52F9-CE32BBCFA61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A945780-B853-40AF-02B3-94B6DAADBC55}"/>
              </a:ext>
            </a:extLst>
          </p:cNvPr>
          <p:cNvSpPr>
            <a:spLocks noGrp="1"/>
          </p:cNvSpPr>
          <p:nvPr>
            <p:ph type="sldNum" sz="quarter" idx="12"/>
          </p:nvPr>
        </p:nvSpPr>
        <p:spPr/>
        <p:txBody>
          <a:bodyPr/>
          <a:lstStyle/>
          <a:p>
            <a:fld id="{DD64FE7B-9437-495B-93E3-7E2B63C7313E}" type="slidenum">
              <a:rPr lang="fr-FR" smtClean="0"/>
              <a:t>‹N°›</a:t>
            </a:fld>
            <a:endParaRPr lang="fr-FR"/>
          </a:p>
        </p:txBody>
      </p:sp>
    </p:spTree>
    <p:extLst>
      <p:ext uri="{BB962C8B-B14F-4D97-AF65-F5344CB8AC3E}">
        <p14:creationId xmlns:p14="http://schemas.microsoft.com/office/powerpoint/2010/main" val="1372119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5FE9B89-FC94-2139-889D-6F1846971F0C}"/>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A8D34779-C496-066C-E233-7FD0122107D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5835CD28-4223-A5E9-19A1-D440BC95E519}"/>
              </a:ext>
            </a:extLst>
          </p:cNvPr>
          <p:cNvSpPr>
            <a:spLocks noGrp="1"/>
          </p:cNvSpPr>
          <p:nvPr>
            <p:ph type="dt" sz="half" idx="10"/>
          </p:nvPr>
        </p:nvSpPr>
        <p:spPr/>
        <p:txBody>
          <a:bodyPr/>
          <a:lstStyle/>
          <a:p>
            <a:fld id="{31353C0F-4639-4DE2-8AE1-3A92C190FFAC}" type="datetimeFigureOut">
              <a:rPr lang="fr-FR" smtClean="0"/>
              <a:t>14/06/2023</a:t>
            </a:fld>
            <a:endParaRPr lang="fr-FR"/>
          </a:p>
        </p:txBody>
      </p:sp>
      <p:sp>
        <p:nvSpPr>
          <p:cNvPr id="5" name="Espace réservé du pied de page 4">
            <a:extLst>
              <a:ext uri="{FF2B5EF4-FFF2-40B4-BE49-F238E27FC236}">
                <a16:creationId xmlns:a16="http://schemas.microsoft.com/office/drawing/2014/main" id="{2479909F-5CC6-557E-14E5-9211F736D27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33B5F58-B848-B3CD-E117-95243890B54D}"/>
              </a:ext>
            </a:extLst>
          </p:cNvPr>
          <p:cNvSpPr>
            <a:spLocks noGrp="1"/>
          </p:cNvSpPr>
          <p:nvPr>
            <p:ph type="sldNum" sz="quarter" idx="12"/>
          </p:nvPr>
        </p:nvSpPr>
        <p:spPr/>
        <p:txBody>
          <a:bodyPr/>
          <a:lstStyle/>
          <a:p>
            <a:fld id="{DD64FE7B-9437-495B-93E3-7E2B63C7313E}" type="slidenum">
              <a:rPr lang="fr-FR" smtClean="0"/>
              <a:t>‹N°›</a:t>
            </a:fld>
            <a:endParaRPr lang="fr-FR"/>
          </a:p>
        </p:txBody>
      </p:sp>
    </p:spTree>
    <p:extLst>
      <p:ext uri="{BB962C8B-B14F-4D97-AF65-F5344CB8AC3E}">
        <p14:creationId xmlns:p14="http://schemas.microsoft.com/office/powerpoint/2010/main" val="4202876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7AFF755-3232-8A91-94C3-B25A9DC39A44}"/>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01A8169-92D8-807E-E88D-3CBBBA8B9F7E}"/>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565791E4-8CD0-4BAC-6EFC-69E70F0F6259}"/>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BAACC8A1-E81D-F2E0-D791-738F248A1990}"/>
              </a:ext>
            </a:extLst>
          </p:cNvPr>
          <p:cNvSpPr>
            <a:spLocks noGrp="1"/>
          </p:cNvSpPr>
          <p:nvPr>
            <p:ph type="dt" sz="half" idx="10"/>
          </p:nvPr>
        </p:nvSpPr>
        <p:spPr/>
        <p:txBody>
          <a:bodyPr/>
          <a:lstStyle/>
          <a:p>
            <a:fld id="{31353C0F-4639-4DE2-8AE1-3A92C190FFAC}" type="datetimeFigureOut">
              <a:rPr lang="fr-FR" smtClean="0"/>
              <a:t>14/06/2023</a:t>
            </a:fld>
            <a:endParaRPr lang="fr-FR"/>
          </a:p>
        </p:txBody>
      </p:sp>
      <p:sp>
        <p:nvSpPr>
          <p:cNvPr id="6" name="Espace réservé du pied de page 5">
            <a:extLst>
              <a:ext uri="{FF2B5EF4-FFF2-40B4-BE49-F238E27FC236}">
                <a16:creationId xmlns:a16="http://schemas.microsoft.com/office/drawing/2014/main" id="{66167594-E3A6-B937-EC1B-5F128BAF0E31}"/>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3C5A249-FBE4-8D5A-6215-3838B0C48F53}"/>
              </a:ext>
            </a:extLst>
          </p:cNvPr>
          <p:cNvSpPr>
            <a:spLocks noGrp="1"/>
          </p:cNvSpPr>
          <p:nvPr>
            <p:ph type="sldNum" sz="quarter" idx="12"/>
          </p:nvPr>
        </p:nvSpPr>
        <p:spPr/>
        <p:txBody>
          <a:bodyPr/>
          <a:lstStyle/>
          <a:p>
            <a:fld id="{DD64FE7B-9437-495B-93E3-7E2B63C7313E}" type="slidenum">
              <a:rPr lang="fr-FR" smtClean="0"/>
              <a:t>‹N°›</a:t>
            </a:fld>
            <a:endParaRPr lang="fr-FR"/>
          </a:p>
        </p:txBody>
      </p:sp>
    </p:spTree>
    <p:extLst>
      <p:ext uri="{BB962C8B-B14F-4D97-AF65-F5344CB8AC3E}">
        <p14:creationId xmlns:p14="http://schemas.microsoft.com/office/powerpoint/2010/main" val="268968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DE2D084-9748-0713-5CCA-F1719860A4E4}"/>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9247192D-0192-20FF-5978-A3E44107D0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0F542B1B-2090-6830-CD98-336DD1121C88}"/>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F638FFAF-2533-2D3F-4ACB-CF8E2619FB6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DCDC75AF-762A-BBD6-BB2B-DE80F686D15D}"/>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39B8CD3D-4B36-BCAE-5E87-DD16D7471352}"/>
              </a:ext>
            </a:extLst>
          </p:cNvPr>
          <p:cNvSpPr>
            <a:spLocks noGrp="1"/>
          </p:cNvSpPr>
          <p:nvPr>
            <p:ph type="dt" sz="half" idx="10"/>
          </p:nvPr>
        </p:nvSpPr>
        <p:spPr/>
        <p:txBody>
          <a:bodyPr/>
          <a:lstStyle/>
          <a:p>
            <a:fld id="{31353C0F-4639-4DE2-8AE1-3A92C190FFAC}" type="datetimeFigureOut">
              <a:rPr lang="fr-FR" smtClean="0"/>
              <a:t>14/06/2023</a:t>
            </a:fld>
            <a:endParaRPr lang="fr-FR"/>
          </a:p>
        </p:txBody>
      </p:sp>
      <p:sp>
        <p:nvSpPr>
          <p:cNvPr id="8" name="Espace réservé du pied de page 7">
            <a:extLst>
              <a:ext uri="{FF2B5EF4-FFF2-40B4-BE49-F238E27FC236}">
                <a16:creationId xmlns:a16="http://schemas.microsoft.com/office/drawing/2014/main" id="{111EA4DF-FD51-38AE-196E-B2D631261268}"/>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16B050D5-4808-2971-48C4-7FF5550B8C60}"/>
              </a:ext>
            </a:extLst>
          </p:cNvPr>
          <p:cNvSpPr>
            <a:spLocks noGrp="1"/>
          </p:cNvSpPr>
          <p:nvPr>
            <p:ph type="sldNum" sz="quarter" idx="12"/>
          </p:nvPr>
        </p:nvSpPr>
        <p:spPr/>
        <p:txBody>
          <a:bodyPr/>
          <a:lstStyle/>
          <a:p>
            <a:fld id="{DD64FE7B-9437-495B-93E3-7E2B63C7313E}" type="slidenum">
              <a:rPr lang="fr-FR" smtClean="0"/>
              <a:t>‹N°›</a:t>
            </a:fld>
            <a:endParaRPr lang="fr-FR"/>
          </a:p>
        </p:txBody>
      </p:sp>
    </p:spTree>
    <p:extLst>
      <p:ext uri="{BB962C8B-B14F-4D97-AF65-F5344CB8AC3E}">
        <p14:creationId xmlns:p14="http://schemas.microsoft.com/office/powerpoint/2010/main" val="1933034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218B633-AB5B-80C2-2029-4F415B3C54AE}"/>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B45C7915-58C4-8611-7685-BDF05898C14E}"/>
              </a:ext>
            </a:extLst>
          </p:cNvPr>
          <p:cNvSpPr>
            <a:spLocks noGrp="1"/>
          </p:cNvSpPr>
          <p:nvPr>
            <p:ph type="dt" sz="half" idx="10"/>
          </p:nvPr>
        </p:nvSpPr>
        <p:spPr/>
        <p:txBody>
          <a:bodyPr/>
          <a:lstStyle/>
          <a:p>
            <a:fld id="{31353C0F-4639-4DE2-8AE1-3A92C190FFAC}" type="datetimeFigureOut">
              <a:rPr lang="fr-FR" smtClean="0"/>
              <a:t>14/06/2023</a:t>
            </a:fld>
            <a:endParaRPr lang="fr-FR"/>
          </a:p>
        </p:txBody>
      </p:sp>
      <p:sp>
        <p:nvSpPr>
          <p:cNvPr id="4" name="Espace réservé du pied de page 3">
            <a:extLst>
              <a:ext uri="{FF2B5EF4-FFF2-40B4-BE49-F238E27FC236}">
                <a16:creationId xmlns:a16="http://schemas.microsoft.com/office/drawing/2014/main" id="{3447746B-B215-A1AC-35FB-3FF639BFD9B9}"/>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1401332E-E515-D064-9371-AB2E9E5B4B51}"/>
              </a:ext>
            </a:extLst>
          </p:cNvPr>
          <p:cNvSpPr>
            <a:spLocks noGrp="1"/>
          </p:cNvSpPr>
          <p:nvPr>
            <p:ph type="sldNum" sz="quarter" idx="12"/>
          </p:nvPr>
        </p:nvSpPr>
        <p:spPr/>
        <p:txBody>
          <a:bodyPr/>
          <a:lstStyle/>
          <a:p>
            <a:fld id="{DD64FE7B-9437-495B-93E3-7E2B63C7313E}" type="slidenum">
              <a:rPr lang="fr-FR" smtClean="0"/>
              <a:t>‹N°›</a:t>
            </a:fld>
            <a:endParaRPr lang="fr-FR"/>
          </a:p>
        </p:txBody>
      </p:sp>
    </p:spTree>
    <p:extLst>
      <p:ext uri="{BB962C8B-B14F-4D97-AF65-F5344CB8AC3E}">
        <p14:creationId xmlns:p14="http://schemas.microsoft.com/office/powerpoint/2010/main" val="3989348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EF82C3D7-C796-64D8-BD7E-4FC554520BF2}"/>
              </a:ext>
            </a:extLst>
          </p:cNvPr>
          <p:cNvSpPr>
            <a:spLocks noGrp="1"/>
          </p:cNvSpPr>
          <p:nvPr>
            <p:ph type="dt" sz="half" idx="10"/>
          </p:nvPr>
        </p:nvSpPr>
        <p:spPr/>
        <p:txBody>
          <a:bodyPr/>
          <a:lstStyle/>
          <a:p>
            <a:fld id="{31353C0F-4639-4DE2-8AE1-3A92C190FFAC}" type="datetimeFigureOut">
              <a:rPr lang="fr-FR" smtClean="0"/>
              <a:t>14/06/2023</a:t>
            </a:fld>
            <a:endParaRPr lang="fr-FR"/>
          </a:p>
        </p:txBody>
      </p:sp>
      <p:sp>
        <p:nvSpPr>
          <p:cNvPr id="3" name="Espace réservé du pied de page 2">
            <a:extLst>
              <a:ext uri="{FF2B5EF4-FFF2-40B4-BE49-F238E27FC236}">
                <a16:creationId xmlns:a16="http://schemas.microsoft.com/office/drawing/2014/main" id="{12377D7A-C4A1-B170-0BAF-2C5E51B5D2F5}"/>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FB6259AE-E9F3-8128-78A1-8C58EBC2D167}"/>
              </a:ext>
            </a:extLst>
          </p:cNvPr>
          <p:cNvSpPr>
            <a:spLocks noGrp="1"/>
          </p:cNvSpPr>
          <p:nvPr>
            <p:ph type="sldNum" sz="quarter" idx="12"/>
          </p:nvPr>
        </p:nvSpPr>
        <p:spPr/>
        <p:txBody>
          <a:bodyPr/>
          <a:lstStyle/>
          <a:p>
            <a:fld id="{DD64FE7B-9437-495B-93E3-7E2B63C7313E}" type="slidenum">
              <a:rPr lang="fr-FR" smtClean="0"/>
              <a:t>‹N°›</a:t>
            </a:fld>
            <a:endParaRPr lang="fr-FR"/>
          </a:p>
        </p:txBody>
      </p:sp>
    </p:spTree>
    <p:extLst>
      <p:ext uri="{BB962C8B-B14F-4D97-AF65-F5344CB8AC3E}">
        <p14:creationId xmlns:p14="http://schemas.microsoft.com/office/powerpoint/2010/main" val="322940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3361ED-8387-919B-9DD2-133FB2D77A6A}"/>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63C58438-E38C-4533-2130-4FFD383B60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F80585D8-36CA-4A43-C9FC-2E34308E10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76FA898A-32F5-C488-E4E6-0FCD7F85BF94}"/>
              </a:ext>
            </a:extLst>
          </p:cNvPr>
          <p:cNvSpPr>
            <a:spLocks noGrp="1"/>
          </p:cNvSpPr>
          <p:nvPr>
            <p:ph type="dt" sz="half" idx="10"/>
          </p:nvPr>
        </p:nvSpPr>
        <p:spPr/>
        <p:txBody>
          <a:bodyPr/>
          <a:lstStyle/>
          <a:p>
            <a:fld id="{31353C0F-4639-4DE2-8AE1-3A92C190FFAC}" type="datetimeFigureOut">
              <a:rPr lang="fr-FR" smtClean="0"/>
              <a:t>14/06/2023</a:t>
            </a:fld>
            <a:endParaRPr lang="fr-FR"/>
          </a:p>
        </p:txBody>
      </p:sp>
      <p:sp>
        <p:nvSpPr>
          <p:cNvPr id="6" name="Espace réservé du pied de page 5">
            <a:extLst>
              <a:ext uri="{FF2B5EF4-FFF2-40B4-BE49-F238E27FC236}">
                <a16:creationId xmlns:a16="http://schemas.microsoft.com/office/drawing/2014/main" id="{6025E871-6DD2-B0C1-3F7C-42AB385CD3FF}"/>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B7E71859-5B27-C114-70BD-958376EA6070}"/>
              </a:ext>
            </a:extLst>
          </p:cNvPr>
          <p:cNvSpPr>
            <a:spLocks noGrp="1"/>
          </p:cNvSpPr>
          <p:nvPr>
            <p:ph type="sldNum" sz="quarter" idx="12"/>
          </p:nvPr>
        </p:nvSpPr>
        <p:spPr/>
        <p:txBody>
          <a:bodyPr/>
          <a:lstStyle/>
          <a:p>
            <a:fld id="{DD64FE7B-9437-495B-93E3-7E2B63C7313E}" type="slidenum">
              <a:rPr lang="fr-FR" smtClean="0"/>
              <a:t>‹N°›</a:t>
            </a:fld>
            <a:endParaRPr lang="fr-FR"/>
          </a:p>
        </p:txBody>
      </p:sp>
    </p:spTree>
    <p:extLst>
      <p:ext uri="{BB962C8B-B14F-4D97-AF65-F5344CB8AC3E}">
        <p14:creationId xmlns:p14="http://schemas.microsoft.com/office/powerpoint/2010/main" val="4276219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31D2C1-811D-89F6-15D5-5253AB45645F}"/>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A184E2D3-1543-7121-8481-5A575CDC9D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208B9BF1-6BA0-5096-7B79-4BC3597BF5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C74B980-181E-8AC9-B54C-88FDFCA3D7EA}"/>
              </a:ext>
            </a:extLst>
          </p:cNvPr>
          <p:cNvSpPr>
            <a:spLocks noGrp="1"/>
          </p:cNvSpPr>
          <p:nvPr>
            <p:ph type="dt" sz="half" idx="10"/>
          </p:nvPr>
        </p:nvSpPr>
        <p:spPr/>
        <p:txBody>
          <a:bodyPr/>
          <a:lstStyle/>
          <a:p>
            <a:fld id="{31353C0F-4639-4DE2-8AE1-3A92C190FFAC}" type="datetimeFigureOut">
              <a:rPr lang="fr-FR" smtClean="0"/>
              <a:t>14/06/2023</a:t>
            </a:fld>
            <a:endParaRPr lang="fr-FR"/>
          </a:p>
        </p:txBody>
      </p:sp>
      <p:sp>
        <p:nvSpPr>
          <p:cNvPr id="6" name="Espace réservé du pied de page 5">
            <a:extLst>
              <a:ext uri="{FF2B5EF4-FFF2-40B4-BE49-F238E27FC236}">
                <a16:creationId xmlns:a16="http://schemas.microsoft.com/office/drawing/2014/main" id="{AC5C692B-1FDC-B62D-DCC8-0A0CC3719EE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3A4AE33-56B2-13CB-AD5A-A85460A9857C}"/>
              </a:ext>
            </a:extLst>
          </p:cNvPr>
          <p:cNvSpPr>
            <a:spLocks noGrp="1"/>
          </p:cNvSpPr>
          <p:nvPr>
            <p:ph type="sldNum" sz="quarter" idx="12"/>
          </p:nvPr>
        </p:nvSpPr>
        <p:spPr/>
        <p:txBody>
          <a:bodyPr/>
          <a:lstStyle/>
          <a:p>
            <a:fld id="{DD64FE7B-9437-495B-93E3-7E2B63C7313E}" type="slidenum">
              <a:rPr lang="fr-FR" smtClean="0"/>
              <a:t>‹N°›</a:t>
            </a:fld>
            <a:endParaRPr lang="fr-FR"/>
          </a:p>
        </p:txBody>
      </p:sp>
    </p:spTree>
    <p:extLst>
      <p:ext uri="{BB962C8B-B14F-4D97-AF65-F5344CB8AC3E}">
        <p14:creationId xmlns:p14="http://schemas.microsoft.com/office/powerpoint/2010/main" val="2481851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07B58158-BDCF-1DB7-44D7-AD0E97B94D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D5D01333-829F-A7BC-9386-7CD51F8B9C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65D0E7C-4FF4-11AF-D175-06DCC7F99A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1353C0F-4639-4DE2-8AE1-3A92C190FFAC}" type="datetimeFigureOut">
              <a:rPr lang="fr-FR" smtClean="0"/>
              <a:t>14/06/2023</a:t>
            </a:fld>
            <a:endParaRPr lang="fr-FR"/>
          </a:p>
        </p:txBody>
      </p:sp>
      <p:sp>
        <p:nvSpPr>
          <p:cNvPr id="5" name="Espace réservé du pied de page 4">
            <a:extLst>
              <a:ext uri="{FF2B5EF4-FFF2-40B4-BE49-F238E27FC236}">
                <a16:creationId xmlns:a16="http://schemas.microsoft.com/office/drawing/2014/main" id="{70967938-5E2C-7178-36DE-03403CA45A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3ADC74F9-B581-F9DB-AF69-E4A2B03BB2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64FE7B-9437-495B-93E3-7E2B63C7313E}" type="slidenum">
              <a:rPr lang="fr-FR" smtClean="0"/>
              <a:t>‹N°›</a:t>
            </a:fld>
            <a:endParaRPr lang="fr-FR"/>
          </a:p>
        </p:txBody>
      </p:sp>
    </p:spTree>
    <p:extLst>
      <p:ext uri="{BB962C8B-B14F-4D97-AF65-F5344CB8AC3E}">
        <p14:creationId xmlns:p14="http://schemas.microsoft.com/office/powerpoint/2010/main" val="33574095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hyperlink" Target="http://api-patriciadubray.pythonanywhere.com/"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1.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hyperlink" Target="http://dash-patriciadubray.pythonanywhere.com/"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hyperlink" Target="https://github.com/patriciadubray/scoring"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kaggle.com/c/home-credit-default-risk/data"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code/jsaguiar/lightgbm-with-simple-features/script"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1AFBEC6-D39C-689F-8671-736015DBA87D}"/>
              </a:ext>
            </a:extLst>
          </p:cNvPr>
          <p:cNvSpPr>
            <a:spLocks noGrp="1"/>
          </p:cNvSpPr>
          <p:nvPr>
            <p:ph type="ctrTitle"/>
          </p:nvPr>
        </p:nvSpPr>
        <p:spPr>
          <a:xfrm>
            <a:off x="264542" y="259721"/>
            <a:ext cx="11243096" cy="1094626"/>
          </a:xfrm>
        </p:spPr>
        <p:txBody>
          <a:bodyPr>
            <a:noAutofit/>
          </a:bodyPr>
          <a:lstStyle/>
          <a:p>
            <a:pPr algn="l"/>
            <a:r>
              <a:rPr lang="fr-FR" sz="4000" dirty="0">
                <a:latin typeface="Garamond" panose="02020404030301010803" pitchFamily="18" charset="0"/>
              </a:rPr>
              <a:t>Implémentez un modèle de </a:t>
            </a:r>
            <a:r>
              <a:rPr lang="fr-FR" sz="4000" dirty="0" err="1">
                <a:latin typeface="Garamond" panose="02020404030301010803" pitchFamily="18" charset="0"/>
              </a:rPr>
              <a:t>scoring</a:t>
            </a:r>
            <a:endParaRPr lang="fr-FR" sz="4000" dirty="0">
              <a:latin typeface="Garamond" panose="02020404030301010803" pitchFamily="18" charset="0"/>
            </a:endParaRPr>
          </a:p>
        </p:txBody>
      </p:sp>
      <p:sp>
        <p:nvSpPr>
          <p:cNvPr id="6" name="ZoneTexte 5">
            <a:extLst>
              <a:ext uri="{FF2B5EF4-FFF2-40B4-BE49-F238E27FC236}">
                <a16:creationId xmlns:a16="http://schemas.microsoft.com/office/drawing/2014/main" id="{000F1DA5-53BB-4B04-D1F9-B2BF5736797B}"/>
              </a:ext>
            </a:extLst>
          </p:cNvPr>
          <p:cNvSpPr txBox="1"/>
          <p:nvPr/>
        </p:nvSpPr>
        <p:spPr>
          <a:xfrm>
            <a:off x="603849" y="5414837"/>
            <a:ext cx="8600536" cy="1354217"/>
          </a:xfrm>
          <a:prstGeom prst="rect">
            <a:avLst/>
          </a:prstGeom>
          <a:noFill/>
        </p:spPr>
        <p:txBody>
          <a:bodyPr wrap="square" rtlCol="0">
            <a:spAutoFit/>
          </a:bodyPr>
          <a:lstStyle/>
          <a:p>
            <a:pPr algn="l"/>
            <a:r>
              <a:rPr lang="en-US" sz="1600" b="1" dirty="0">
                <a:latin typeface="Garamond" panose="02020404030301010803" pitchFamily="18" charset="0"/>
              </a:rPr>
              <a:t>Patricia Dubray</a:t>
            </a:r>
            <a:endParaRPr lang="fr-FR" sz="1600" dirty="0">
              <a:latin typeface="Garamond" panose="02020404030301010803" pitchFamily="18" charset="0"/>
            </a:endParaRPr>
          </a:p>
          <a:p>
            <a:pPr algn="l"/>
            <a:r>
              <a:rPr lang="en-US" sz="1600" b="1" dirty="0" err="1">
                <a:latin typeface="Garamond" panose="02020404030301010803" pitchFamily="18" charset="0"/>
              </a:rPr>
              <a:t>Soutenance</a:t>
            </a:r>
            <a:r>
              <a:rPr lang="en-US" sz="1600" b="1" dirty="0">
                <a:latin typeface="Garamond" panose="02020404030301010803" pitchFamily="18" charset="0"/>
              </a:rPr>
              <a:t> P7</a:t>
            </a:r>
          </a:p>
          <a:p>
            <a:pPr algn="l"/>
            <a:r>
              <a:rPr lang="en-US" sz="1600" b="1" dirty="0" err="1">
                <a:latin typeface="Garamond" panose="02020404030301010803" pitchFamily="18" charset="0"/>
              </a:rPr>
              <a:t>OpenClassrooms</a:t>
            </a:r>
            <a:r>
              <a:rPr lang="en-US" sz="1600" b="1" dirty="0">
                <a:latin typeface="Garamond" panose="02020404030301010803" pitchFamily="18" charset="0"/>
              </a:rPr>
              <a:t> – </a:t>
            </a:r>
            <a:r>
              <a:rPr lang="en-US" sz="1600" b="1" dirty="0" err="1">
                <a:latin typeface="Garamond" panose="02020404030301010803" pitchFamily="18" charset="0"/>
              </a:rPr>
              <a:t>Parcours</a:t>
            </a:r>
            <a:r>
              <a:rPr lang="en-US" sz="1600" b="1" dirty="0">
                <a:latin typeface="Garamond" panose="02020404030301010803" pitchFamily="18" charset="0"/>
              </a:rPr>
              <a:t> Data Science</a:t>
            </a:r>
          </a:p>
          <a:p>
            <a:pPr algn="l"/>
            <a:r>
              <a:rPr lang="en-US" sz="1600" b="1">
                <a:latin typeface="Garamond" panose="02020404030301010803" pitchFamily="18" charset="0"/>
              </a:rPr>
              <a:t>Juin </a:t>
            </a:r>
            <a:r>
              <a:rPr lang="en-US" sz="1600" b="1" dirty="0">
                <a:latin typeface="Garamond" panose="02020404030301010803" pitchFamily="18" charset="0"/>
              </a:rPr>
              <a:t>2023</a:t>
            </a:r>
          </a:p>
          <a:p>
            <a:endParaRPr lang="fr-FR" dirty="0">
              <a:latin typeface="Garamond" panose="02020404030301010803" pitchFamily="18" charset="0"/>
            </a:endParaRPr>
          </a:p>
        </p:txBody>
      </p:sp>
      <p:pic>
        <p:nvPicPr>
          <p:cNvPr id="4" name="Image 3">
            <a:extLst>
              <a:ext uri="{FF2B5EF4-FFF2-40B4-BE49-F238E27FC236}">
                <a16:creationId xmlns:a16="http://schemas.microsoft.com/office/drawing/2014/main" id="{FE912889-C8F2-865E-EE9A-1F4910DB8815}"/>
              </a:ext>
            </a:extLst>
          </p:cNvPr>
          <p:cNvPicPr>
            <a:picLocks noChangeAspect="1"/>
          </p:cNvPicPr>
          <p:nvPr/>
        </p:nvPicPr>
        <p:blipFill>
          <a:blip r:embed="rId2"/>
          <a:stretch>
            <a:fillRect/>
          </a:stretch>
        </p:blipFill>
        <p:spPr>
          <a:xfrm>
            <a:off x="3769794" y="1960405"/>
            <a:ext cx="3134162" cy="2848373"/>
          </a:xfrm>
          <a:prstGeom prst="rect">
            <a:avLst/>
          </a:prstGeom>
          <a:ln w="19050">
            <a:solidFill>
              <a:schemeClr val="tx1"/>
            </a:solidFill>
          </a:ln>
        </p:spPr>
      </p:pic>
    </p:spTree>
    <p:extLst>
      <p:ext uri="{BB962C8B-B14F-4D97-AF65-F5344CB8AC3E}">
        <p14:creationId xmlns:p14="http://schemas.microsoft.com/office/powerpoint/2010/main" val="7465688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a:bodyPr>
          <a:lstStyle/>
          <a:p>
            <a:r>
              <a:rPr lang="fr-FR" sz="3600" dirty="0">
                <a:latin typeface="Garamond" panose="02020404030301010803" pitchFamily="18" charset="0"/>
              </a:rPr>
              <a:t>Machine </a:t>
            </a:r>
            <a:r>
              <a:rPr lang="fr-FR" sz="3600" dirty="0" err="1">
                <a:latin typeface="Garamond" panose="02020404030301010803" pitchFamily="18" charset="0"/>
              </a:rPr>
              <a:t>learning</a:t>
            </a:r>
            <a:r>
              <a:rPr lang="fr-FR" sz="3600" dirty="0">
                <a:latin typeface="Garamond" panose="02020404030301010803" pitchFamily="18" charset="0"/>
              </a:rPr>
              <a:t> – choix d’un modèle</a:t>
            </a: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ZoneTexte 2">
            <a:extLst>
              <a:ext uri="{FF2B5EF4-FFF2-40B4-BE49-F238E27FC236}">
                <a16:creationId xmlns:a16="http://schemas.microsoft.com/office/drawing/2014/main" id="{24D18786-0F77-A891-1EC8-99666F280D9B}"/>
              </a:ext>
            </a:extLst>
          </p:cNvPr>
          <p:cNvSpPr txBox="1"/>
          <p:nvPr/>
        </p:nvSpPr>
        <p:spPr>
          <a:xfrm>
            <a:off x="621102" y="1104181"/>
            <a:ext cx="10601864" cy="1200329"/>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Garamond" panose="02020404030301010803" pitchFamily="18" charset="0"/>
              </a:rPr>
              <a:t>Plusieurs étapes de prétraitement des données d’entraînement : suppression </a:t>
            </a:r>
            <a:r>
              <a:rPr lang="fr-FR" dirty="0" err="1">
                <a:latin typeface="Garamond" panose="02020404030301010803" pitchFamily="18" charset="0"/>
              </a:rPr>
              <a:t>outliers</a:t>
            </a:r>
            <a:r>
              <a:rPr lang="fr-FR" dirty="0">
                <a:latin typeface="Garamond" panose="02020404030301010803" pitchFamily="18" charset="0"/>
              </a:rPr>
              <a:t>, normalisation des données numériques, etc. </a:t>
            </a:r>
          </a:p>
          <a:p>
            <a:pPr marL="285750" indent="-285750">
              <a:buFont typeface="Arial" panose="020B0604020202020204" pitchFamily="34" charset="0"/>
              <a:buChar char="•"/>
            </a:pPr>
            <a:endParaRPr lang="fr-FR" dirty="0">
              <a:latin typeface="Garamond" panose="02020404030301010803" pitchFamily="18" charset="0"/>
            </a:endParaRPr>
          </a:p>
          <a:p>
            <a:pPr marL="285750" indent="-285750">
              <a:buFont typeface="Arial" panose="020B0604020202020204" pitchFamily="34" charset="0"/>
              <a:buChar char="•"/>
            </a:pPr>
            <a:r>
              <a:rPr lang="fr-FR" dirty="0">
                <a:latin typeface="Garamond" panose="02020404030301010803" pitchFamily="18" charset="0"/>
              </a:rPr>
              <a:t>Nous avons par la suite essayé plusieurs modèles :</a:t>
            </a:r>
            <a:endParaRPr lang="fr-FR" dirty="0"/>
          </a:p>
        </p:txBody>
      </p:sp>
      <p:pic>
        <p:nvPicPr>
          <p:cNvPr id="11" name="Image 10">
            <a:extLst>
              <a:ext uri="{FF2B5EF4-FFF2-40B4-BE49-F238E27FC236}">
                <a16:creationId xmlns:a16="http://schemas.microsoft.com/office/drawing/2014/main" id="{C8C2DE19-9EEB-C4DC-A623-18D793681C7B}"/>
              </a:ext>
            </a:extLst>
          </p:cNvPr>
          <p:cNvPicPr>
            <a:picLocks noChangeAspect="1"/>
          </p:cNvPicPr>
          <p:nvPr/>
        </p:nvPicPr>
        <p:blipFill>
          <a:blip r:embed="rId2"/>
          <a:stretch>
            <a:fillRect/>
          </a:stretch>
        </p:blipFill>
        <p:spPr>
          <a:xfrm>
            <a:off x="1084488" y="2531821"/>
            <a:ext cx="5437082" cy="2453202"/>
          </a:xfrm>
          <a:prstGeom prst="rect">
            <a:avLst/>
          </a:prstGeom>
          <a:ln w="19050">
            <a:solidFill>
              <a:schemeClr val="tx1"/>
            </a:solidFill>
          </a:ln>
        </p:spPr>
      </p:pic>
      <p:sp>
        <p:nvSpPr>
          <p:cNvPr id="12" name="ZoneTexte 11">
            <a:extLst>
              <a:ext uri="{FF2B5EF4-FFF2-40B4-BE49-F238E27FC236}">
                <a16:creationId xmlns:a16="http://schemas.microsoft.com/office/drawing/2014/main" id="{5E804176-E2EA-8239-460C-27DD6A51A1E5}"/>
              </a:ext>
            </a:extLst>
          </p:cNvPr>
          <p:cNvSpPr txBox="1"/>
          <p:nvPr/>
        </p:nvSpPr>
        <p:spPr>
          <a:xfrm>
            <a:off x="621102" y="5430653"/>
            <a:ext cx="10386203" cy="646331"/>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Garamond" panose="02020404030301010803" pitchFamily="18" charset="0"/>
              </a:rPr>
              <a:t>A partir des résultats </a:t>
            </a:r>
            <a:r>
              <a:rPr lang="fr-FR" b="1" dirty="0">
                <a:highlight>
                  <a:srgbClr val="FFFF00"/>
                </a:highlight>
                <a:latin typeface="Garamond" panose="02020404030301010803" pitchFamily="18" charset="0"/>
              </a:rPr>
              <a:t>F1 </a:t>
            </a:r>
            <a:r>
              <a:rPr lang="fr-FR" b="1" dirty="0" err="1">
                <a:highlight>
                  <a:srgbClr val="FFFF00"/>
                </a:highlight>
                <a:latin typeface="Garamond" panose="02020404030301010803" pitchFamily="18" charset="0"/>
              </a:rPr>
              <a:t>betascore</a:t>
            </a:r>
            <a:r>
              <a:rPr lang="fr-FR" dirty="0">
                <a:latin typeface="Garamond" panose="02020404030301010803" pitchFamily="18" charset="0"/>
              </a:rPr>
              <a:t>, nous gardons le modèle </a:t>
            </a:r>
            <a:r>
              <a:rPr lang="fr-FR" b="1" dirty="0" err="1">
                <a:solidFill>
                  <a:srgbClr val="0070C0"/>
                </a:solidFill>
                <a:latin typeface="Garamond" panose="02020404030301010803" pitchFamily="18" charset="0"/>
              </a:rPr>
              <a:t>LGBMClassifier</a:t>
            </a:r>
            <a:r>
              <a:rPr lang="fr-FR" b="1" dirty="0">
                <a:solidFill>
                  <a:srgbClr val="0070C0"/>
                </a:solidFill>
                <a:latin typeface="Garamond" panose="02020404030301010803" pitchFamily="18" charset="0"/>
              </a:rPr>
              <a:t>()</a:t>
            </a:r>
            <a:r>
              <a:rPr lang="fr-FR" dirty="0">
                <a:latin typeface="Garamond" panose="02020404030301010803" pitchFamily="18" charset="0"/>
              </a:rPr>
              <a:t>. Nous allons par la suite essayer d’améliorer les performances de ce modèle. </a:t>
            </a:r>
          </a:p>
        </p:txBody>
      </p:sp>
    </p:spTree>
    <p:extLst>
      <p:ext uri="{BB962C8B-B14F-4D97-AF65-F5344CB8AC3E}">
        <p14:creationId xmlns:p14="http://schemas.microsoft.com/office/powerpoint/2010/main" val="1364016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a:bodyPr>
          <a:lstStyle/>
          <a:p>
            <a:r>
              <a:rPr lang="fr-FR" sz="3600" dirty="0">
                <a:latin typeface="Garamond" panose="02020404030301010803" pitchFamily="18" charset="0"/>
              </a:rPr>
              <a:t>Machine </a:t>
            </a:r>
            <a:r>
              <a:rPr lang="fr-FR" sz="3600" dirty="0" err="1">
                <a:latin typeface="Garamond" panose="02020404030301010803" pitchFamily="18" charset="0"/>
              </a:rPr>
              <a:t>learning</a:t>
            </a:r>
            <a:r>
              <a:rPr lang="fr-FR" sz="3600" dirty="0">
                <a:latin typeface="Garamond" panose="02020404030301010803" pitchFamily="18" charset="0"/>
              </a:rPr>
              <a:t> – </a:t>
            </a:r>
            <a:r>
              <a:rPr lang="fr-FR" sz="3100" dirty="0">
                <a:latin typeface="Garamond" panose="02020404030301010803" pitchFamily="18" charset="0"/>
              </a:rPr>
              <a:t>amélioration performance </a:t>
            </a:r>
            <a:r>
              <a:rPr lang="fr-FR" sz="3100" dirty="0" err="1">
                <a:latin typeface="Garamond" panose="02020404030301010803" pitchFamily="18" charset="0"/>
              </a:rPr>
              <a:t>LGBMClassifier</a:t>
            </a:r>
            <a:r>
              <a:rPr lang="fr-FR" sz="3100" dirty="0">
                <a:latin typeface="Garamond" panose="02020404030301010803" pitchFamily="18" charset="0"/>
              </a:rPr>
              <a:t>()</a:t>
            </a: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F3C6FA87-5ED0-C5F6-4204-358257C2A8F6}"/>
              </a:ext>
            </a:extLst>
          </p:cNvPr>
          <p:cNvSpPr txBox="1"/>
          <p:nvPr/>
        </p:nvSpPr>
        <p:spPr>
          <a:xfrm>
            <a:off x="586596" y="1233577"/>
            <a:ext cx="10515600" cy="369332"/>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Garamond" panose="02020404030301010803" pitchFamily="18" charset="0"/>
              </a:rPr>
              <a:t>Optimisation des hyperparamètres :</a:t>
            </a:r>
          </a:p>
        </p:txBody>
      </p:sp>
      <p:pic>
        <p:nvPicPr>
          <p:cNvPr id="6" name="Image 5">
            <a:extLst>
              <a:ext uri="{FF2B5EF4-FFF2-40B4-BE49-F238E27FC236}">
                <a16:creationId xmlns:a16="http://schemas.microsoft.com/office/drawing/2014/main" id="{8C4A9710-25A9-0DCC-05C9-55A247D80AF8}"/>
              </a:ext>
            </a:extLst>
          </p:cNvPr>
          <p:cNvPicPr>
            <a:picLocks noChangeAspect="1"/>
          </p:cNvPicPr>
          <p:nvPr/>
        </p:nvPicPr>
        <p:blipFill>
          <a:blip r:embed="rId2"/>
          <a:stretch>
            <a:fillRect/>
          </a:stretch>
        </p:blipFill>
        <p:spPr>
          <a:xfrm>
            <a:off x="803525" y="1730984"/>
            <a:ext cx="7582958" cy="228632"/>
          </a:xfrm>
          <a:prstGeom prst="rect">
            <a:avLst/>
          </a:prstGeom>
          <a:ln w="12700">
            <a:solidFill>
              <a:schemeClr val="tx1"/>
            </a:solidFill>
          </a:ln>
        </p:spPr>
      </p:pic>
      <p:sp>
        <p:nvSpPr>
          <p:cNvPr id="7" name="ZoneTexte 6">
            <a:extLst>
              <a:ext uri="{FF2B5EF4-FFF2-40B4-BE49-F238E27FC236}">
                <a16:creationId xmlns:a16="http://schemas.microsoft.com/office/drawing/2014/main" id="{CE760DCE-540F-D559-02FF-A39DB0DFF18B}"/>
              </a:ext>
            </a:extLst>
          </p:cNvPr>
          <p:cNvSpPr txBox="1"/>
          <p:nvPr/>
        </p:nvSpPr>
        <p:spPr>
          <a:xfrm>
            <a:off x="319177" y="2389518"/>
            <a:ext cx="11050438" cy="3970318"/>
          </a:xfrm>
          <a:prstGeom prst="rect">
            <a:avLst/>
          </a:prstGeom>
          <a:noFill/>
        </p:spPr>
        <p:txBody>
          <a:bodyPr wrap="square" rtlCol="0">
            <a:spAutoFit/>
          </a:bodyPr>
          <a:lstStyle/>
          <a:p>
            <a:pPr marL="1200150" lvl="2" indent="-285750" algn="just">
              <a:buFont typeface="Arial" panose="020B0604020202020204" pitchFamily="34" charset="0"/>
              <a:buChar char="•"/>
            </a:pPr>
            <a:r>
              <a:rPr lang="fr-FR" b="1" dirty="0" err="1">
                <a:highlight>
                  <a:srgbClr val="FFFF00"/>
                </a:highlight>
                <a:latin typeface="Garamond" panose="02020404030301010803" pitchFamily="18" charset="0"/>
              </a:rPr>
              <a:t>min_data_in_leaf</a:t>
            </a:r>
            <a:r>
              <a:rPr lang="fr-FR" b="1" dirty="0">
                <a:highlight>
                  <a:srgbClr val="FFFF00"/>
                </a:highlight>
                <a:latin typeface="Garamond" panose="02020404030301010803" pitchFamily="18" charset="0"/>
              </a:rPr>
              <a:t> </a:t>
            </a:r>
            <a:r>
              <a:rPr lang="fr-FR" dirty="0">
                <a:latin typeface="Garamond" panose="02020404030301010803" pitchFamily="18" charset="0"/>
              </a:rPr>
              <a:t>correspond au nombre minimum d'observations qui doivent être présentes dans chaque feuille de l'arbre de décision. </a:t>
            </a:r>
          </a:p>
          <a:p>
            <a:pPr lvl="2" algn="just"/>
            <a:endParaRPr lang="fr-FR" dirty="0">
              <a:latin typeface="Garamond" panose="02020404030301010803" pitchFamily="18" charset="0"/>
            </a:endParaRPr>
          </a:p>
          <a:p>
            <a:pPr marL="1200150" lvl="2" indent="-285750" algn="just">
              <a:buFont typeface="Arial" panose="020B0604020202020204" pitchFamily="34" charset="0"/>
              <a:buChar char="•"/>
            </a:pPr>
            <a:r>
              <a:rPr lang="fr-FR" b="1" dirty="0" err="1">
                <a:highlight>
                  <a:srgbClr val="FFFF00"/>
                </a:highlight>
                <a:latin typeface="Garamond" panose="02020404030301010803" pitchFamily="18" charset="0"/>
              </a:rPr>
              <a:t>learning_rate</a:t>
            </a:r>
            <a:r>
              <a:rPr lang="fr-FR" dirty="0">
                <a:latin typeface="Garamond" panose="02020404030301010803" pitchFamily="18" charset="0"/>
              </a:rPr>
              <a:t> correspond à la vitesse d'apprentissage du modèle, c'est-à-dire la taille des mises à jour de poids à chaque itération.</a:t>
            </a:r>
          </a:p>
          <a:p>
            <a:pPr lvl="1" algn="just"/>
            <a:endParaRPr lang="fr-FR" dirty="0">
              <a:latin typeface="Garamond" panose="02020404030301010803" pitchFamily="18" charset="0"/>
            </a:endParaRPr>
          </a:p>
          <a:p>
            <a:pPr lvl="1" algn="just"/>
            <a:endParaRPr lang="fr-FR" dirty="0">
              <a:latin typeface="Garamond" panose="02020404030301010803" pitchFamily="18" charset="0"/>
            </a:endParaRPr>
          </a:p>
          <a:p>
            <a:pPr marL="742950" lvl="1" indent="-285750" algn="just">
              <a:buFont typeface="Arial" panose="020B0604020202020204" pitchFamily="34" charset="0"/>
              <a:buChar char="•"/>
            </a:pPr>
            <a:r>
              <a:rPr lang="fr-FR" b="0" i="0" dirty="0">
                <a:effectLst/>
                <a:latin typeface="Garamond" panose="02020404030301010803" pitchFamily="18" charset="0"/>
              </a:rPr>
              <a:t>Les valeurs sélectionnées pour ces hyperparamètres couvrent une plage raisonnable pour chacun d'eux et permettent d'explorer plusieurs combinaisons possibles pour trouver les valeurs optimales. </a:t>
            </a:r>
          </a:p>
          <a:p>
            <a:pPr lvl="1" algn="just"/>
            <a:endParaRPr lang="fr-FR" b="0" i="0" dirty="0">
              <a:effectLst/>
              <a:latin typeface="Garamond" panose="02020404030301010803" pitchFamily="18" charset="0"/>
            </a:endParaRPr>
          </a:p>
          <a:p>
            <a:pPr marL="742950" lvl="1" indent="-285750" algn="just">
              <a:buFont typeface="Arial" panose="020B0604020202020204" pitchFamily="34" charset="0"/>
              <a:buChar char="•"/>
            </a:pPr>
            <a:r>
              <a:rPr lang="fr-FR" b="0" i="0" dirty="0">
                <a:effectLst/>
                <a:latin typeface="Garamond" panose="02020404030301010803" pitchFamily="18" charset="0"/>
              </a:rPr>
              <a:t>En utilisant une plage raisonnable de valeurs pour les hyperparamètres, on peut </a:t>
            </a:r>
            <a:r>
              <a:rPr lang="fr-FR" b="1" i="0" dirty="0">
                <a:effectLst/>
                <a:latin typeface="Garamond" panose="02020404030301010803" pitchFamily="18" charset="0"/>
              </a:rPr>
              <a:t>trouver les meilleurs hyperparamètres</a:t>
            </a:r>
            <a:r>
              <a:rPr lang="fr-FR" b="0" i="0" dirty="0">
                <a:effectLst/>
                <a:latin typeface="Garamond" panose="02020404030301010803" pitchFamily="18" charset="0"/>
              </a:rPr>
              <a:t> pour le modèle (à l’aide de la fonction </a:t>
            </a:r>
            <a:r>
              <a:rPr lang="fr-FR" sz="1800" b="1" dirty="0" err="1">
                <a:effectLst/>
                <a:highlight>
                  <a:srgbClr val="FFFF00"/>
                </a:highlight>
                <a:latin typeface="Garamond" panose="02020404030301010803" pitchFamily="18" charset="0"/>
                <a:ea typeface="Calibri" panose="020F0502020204030204" pitchFamily="34" charset="0"/>
                <a:cs typeface="Times New Roman" panose="02020603050405020304" pitchFamily="18" charset="0"/>
              </a:rPr>
              <a:t>GridSearchCV</a:t>
            </a:r>
            <a:r>
              <a:rPr lang="fr-FR" sz="1800" dirty="0">
                <a:effectLst/>
                <a:latin typeface="Garamond" panose="02020404030301010803" pitchFamily="18" charset="0"/>
                <a:ea typeface="Calibri" panose="020F0502020204030204" pitchFamily="34" charset="0"/>
                <a:cs typeface="Times New Roman" panose="02020603050405020304" pitchFamily="18" charset="0"/>
              </a:rPr>
              <a:t>)</a:t>
            </a:r>
            <a:r>
              <a:rPr lang="fr-FR" b="0" i="0" dirty="0">
                <a:effectLst/>
                <a:latin typeface="Garamond" panose="02020404030301010803" pitchFamily="18" charset="0"/>
              </a:rPr>
              <a:t>, ce qui permettra d'améliorer les performances du modèle sur les données de test.</a:t>
            </a:r>
          </a:p>
          <a:p>
            <a:pPr marL="742950" lvl="1" indent="-285750">
              <a:buFont typeface="Arial" panose="020B0604020202020204" pitchFamily="34" charset="0"/>
              <a:buChar char="•"/>
            </a:pPr>
            <a:endParaRPr lang="fr-FR" dirty="0">
              <a:latin typeface="Garamond" panose="02020404030301010803" pitchFamily="18" charset="0"/>
            </a:endParaRPr>
          </a:p>
        </p:txBody>
      </p:sp>
    </p:spTree>
    <p:extLst>
      <p:ext uri="{BB962C8B-B14F-4D97-AF65-F5344CB8AC3E}">
        <p14:creationId xmlns:p14="http://schemas.microsoft.com/office/powerpoint/2010/main" val="16391104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4" y="129187"/>
            <a:ext cx="10972801" cy="747683"/>
          </a:xfrm>
        </p:spPr>
        <p:txBody>
          <a:bodyPr>
            <a:normAutofit fontScale="90000"/>
          </a:bodyPr>
          <a:lstStyle/>
          <a:p>
            <a:r>
              <a:rPr lang="fr-FR" sz="4000" dirty="0">
                <a:latin typeface="Garamond" panose="02020404030301010803" pitchFamily="18" charset="0"/>
              </a:rPr>
              <a:t>Machine </a:t>
            </a:r>
            <a:r>
              <a:rPr lang="fr-FR" sz="4000" dirty="0" err="1">
                <a:latin typeface="Garamond" panose="02020404030301010803" pitchFamily="18" charset="0"/>
              </a:rPr>
              <a:t>learning</a:t>
            </a:r>
            <a:r>
              <a:rPr lang="fr-FR" sz="4000" dirty="0">
                <a:latin typeface="Garamond" panose="02020404030301010803" pitchFamily="18" charset="0"/>
              </a:rPr>
              <a:t> – </a:t>
            </a:r>
            <a:r>
              <a:rPr lang="fr-FR" sz="3400" dirty="0">
                <a:latin typeface="Garamond" panose="02020404030301010803" pitchFamily="18" charset="0"/>
              </a:rPr>
              <a:t>amélioration performance </a:t>
            </a:r>
            <a:r>
              <a:rPr lang="fr-FR" sz="3400" dirty="0" err="1">
                <a:latin typeface="Garamond" panose="02020404030301010803" pitchFamily="18" charset="0"/>
              </a:rPr>
              <a:t>LGBMClassifier</a:t>
            </a:r>
            <a:r>
              <a:rPr lang="fr-FR" sz="3400" dirty="0">
                <a:latin typeface="Garamond" panose="02020404030301010803" pitchFamily="18" charset="0"/>
              </a:rPr>
              <a:t>()</a:t>
            </a: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ZoneTexte 3">
            <a:extLst>
              <a:ext uri="{FF2B5EF4-FFF2-40B4-BE49-F238E27FC236}">
                <a16:creationId xmlns:a16="http://schemas.microsoft.com/office/drawing/2014/main" id="{D15B9E3C-3E7B-B19B-7BA3-0E4E27AFF0C0}"/>
              </a:ext>
            </a:extLst>
          </p:cNvPr>
          <p:cNvSpPr txBox="1"/>
          <p:nvPr/>
        </p:nvSpPr>
        <p:spPr>
          <a:xfrm>
            <a:off x="405440" y="1233578"/>
            <a:ext cx="10748513" cy="1077218"/>
          </a:xfrm>
          <a:prstGeom prst="rect">
            <a:avLst/>
          </a:prstGeom>
          <a:noFill/>
        </p:spPr>
        <p:txBody>
          <a:bodyPr wrap="square" rtlCol="0">
            <a:spAutoFit/>
          </a:bodyPr>
          <a:lstStyle/>
          <a:p>
            <a:pPr algn="just"/>
            <a:r>
              <a:rPr lang="en-US" sz="1600" b="1" dirty="0">
                <a:highlight>
                  <a:srgbClr val="FFFF00"/>
                </a:highlight>
                <a:latin typeface="Garamond" panose="02020404030301010803" pitchFamily="18" charset="0"/>
              </a:rPr>
              <a:t>RFECV (</a:t>
            </a:r>
            <a:r>
              <a:rPr lang="en-US" sz="1600" b="1" dirty="0" err="1">
                <a:highlight>
                  <a:srgbClr val="FFFF00"/>
                </a:highlight>
                <a:latin typeface="Garamond" panose="02020404030301010803" pitchFamily="18" charset="0"/>
              </a:rPr>
              <a:t>Recurcive</a:t>
            </a:r>
            <a:r>
              <a:rPr lang="en-US" sz="1600" b="1" dirty="0">
                <a:highlight>
                  <a:srgbClr val="FFFF00"/>
                </a:highlight>
                <a:latin typeface="Garamond" panose="02020404030301010803" pitchFamily="18" charset="0"/>
              </a:rPr>
              <a:t> Feature Elimination with Cross-Validation) </a:t>
            </a:r>
            <a:r>
              <a:rPr lang="en-US" sz="1600" dirty="0">
                <a:latin typeface="Garamond" panose="02020404030301010803" pitchFamily="18" charset="0"/>
              </a:rPr>
              <a:t>: </a:t>
            </a:r>
            <a:r>
              <a:rPr lang="fr-FR" sz="1600" dirty="0">
                <a:latin typeface="Garamond" panose="02020404030301010803" pitchFamily="18" charset="0"/>
              </a:rPr>
              <a:t>technique de sélection de </a:t>
            </a:r>
            <a:r>
              <a:rPr lang="fr-FR" sz="1600" dirty="0" err="1">
                <a:latin typeface="Garamond" panose="02020404030301010803" pitchFamily="18" charset="0"/>
              </a:rPr>
              <a:t>features</a:t>
            </a:r>
            <a:r>
              <a:rPr lang="fr-FR" sz="1600" dirty="0">
                <a:latin typeface="Garamond" panose="02020404030301010803" pitchFamily="18" charset="0"/>
              </a:rPr>
              <a:t> qui permet de trouver les </a:t>
            </a:r>
            <a:r>
              <a:rPr lang="fr-FR" sz="1600" dirty="0" err="1">
                <a:latin typeface="Garamond" panose="02020404030301010803" pitchFamily="18" charset="0"/>
              </a:rPr>
              <a:t>features</a:t>
            </a:r>
            <a:r>
              <a:rPr lang="fr-FR" sz="1600" dirty="0">
                <a:latin typeface="Garamond" panose="02020404030301010803" pitchFamily="18" charset="0"/>
              </a:rPr>
              <a:t> les plus importantes pour la prédiction d'un modèle.</a:t>
            </a:r>
            <a:r>
              <a:rPr lang="en-US" sz="1600" dirty="0">
                <a:latin typeface="Garamond" panose="02020404030301010803" pitchFamily="18" charset="0"/>
              </a:rPr>
              <a:t> </a:t>
            </a:r>
            <a:r>
              <a:rPr lang="fr-FR" sz="1600" dirty="0">
                <a:latin typeface="Garamond" panose="02020404030301010803" pitchFamily="18" charset="0"/>
              </a:rPr>
              <a:t>Elle fonctionne en supprimant progressivement les </a:t>
            </a:r>
            <a:r>
              <a:rPr lang="fr-FR" sz="1600" dirty="0" err="1">
                <a:latin typeface="Garamond" panose="02020404030301010803" pitchFamily="18" charset="0"/>
              </a:rPr>
              <a:t>features</a:t>
            </a:r>
            <a:r>
              <a:rPr lang="fr-FR" sz="1600" dirty="0">
                <a:latin typeface="Garamond" panose="02020404030301010803" pitchFamily="18" charset="0"/>
              </a:rPr>
              <a:t> les moins importantes et en évaluant la performance du modèle à chaque étape à l'aide de la validation croisée. Finalement, </a:t>
            </a:r>
            <a:r>
              <a:rPr lang="fr-FR" sz="1600" b="1" dirty="0">
                <a:latin typeface="Garamond" panose="02020404030301010803" pitchFamily="18" charset="0"/>
              </a:rPr>
              <a:t>la technique sélectionne les </a:t>
            </a:r>
            <a:r>
              <a:rPr lang="fr-FR" sz="1600" b="1" dirty="0" err="1">
                <a:latin typeface="Garamond" panose="02020404030301010803" pitchFamily="18" charset="0"/>
              </a:rPr>
              <a:t>features</a:t>
            </a:r>
            <a:r>
              <a:rPr lang="fr-FR" sz="1600" b="1" dirty="0">
                <a:latin typeface="Garamond" panose="02020404030301010803" pitchFamily="18" charset="0"/>
              </a:rPr>
              <a:t> qui ont la plus grande influence sur la performance du modèle</a:t>
            </a:r>
            <a:r>
              <a:rPr lang="fr-FR" sz="1600" dirty="0">
                <a:latin typeface="Garamond" panose="02020404030301010803" pitchFamily="18" charset="0"/>
              </a:rPr>
              <a:t>.</a:t>
            </a:r>
          </a:p>
        </p:txBody>
      </p:sp>
      <p:pic>
        <p:nvPicPr>
          <p:cNvPr id="9" name="Image 8">
            <a:extLst>
              <a:ext uri="{FF2B5EF4-FFF2-40B4-BE49-F238E27FC236}">
                <a16:creationId xmlns:a16="http://schemas.microsoft.com/office/drawing/2014/main" id="{F0D7A932-6387-3A31-844C-911BCCAF4CB1}"/>
              </a:ext>
            </a:extLst>
          </p:cNvPr>
          <p:cNvPicPr>
            <a:picLocks noChangeAspect="1"/>
          </p:cNvPicPr>
          <p:nvPr/>
        </p:nvPicPr>
        <p:blipFill>
          <a:blip r:embed="rId2"/>
          <a:stretch>
            <a:fillRect/>
          </a:stretch>
        </p:blipFill>
        <p:spPr>
          <a:xfrm>
            <a:off x="405441" y="2596550"/>
            <a:ext cx="5408764" cy="3737343"/>
          </a:xfrm>
          <a:prstGeom prst="rect">
            <a:avLst/>
          </a:prstGeom>
          <a:ln w="19050">
            <a:solidFill>
              <a:schemeClr val="tx1"/>
            </a:solidFill>
          </a:ln>
        </p:spPr>
      </p:pic>
      <p:sp>
        <p:nvSpPr>
          <p:cNvPr id="11" name="ZoneTexte 10">
            <a:extLst>
              <a:ext uri="{FF2B5EF4-FFF2-40B4-BE49-F238E27FC236}">
                <a16:creationId xmlns:a16="http://schemas.microsoft.com/office/drawing/2014/main" id="{3D0B323F-25BD-F4BA-80E8-C843D94F0DE4}"/>
              </a:ext>
            </a:extLst>
          </p:cNvPr>
          <p:cNvSpPr txBox="1"/>
          <p:nvPr/>
        </p:nvSpPr>
        <p:spPr>
          <a:xfrm>
            <a:off x="6291533" y="3311059"/>
            <a:ext cx="4779032" cy="2308324"/>
          </a:xfrm>
          <a:prstGeom prst="rect">
            <a:avLst/>
          </a:prstGeom>
          <a:noFill/>
        </p:spPr>
        <p:txBody>
          <a:bodyPr wrap="square" rtlCol="0">
            <a:spAutoFit/>
          </a:bodyPr>
          <a:lstStyle/>
          <a:p>
            <a:pPr marL="285750" indent="-285750" algn="just">
              <a:buFont typeface="Arial" panose="020B0604020202020204" pitchFamily="34" charset="0"/>
              <a:buChar char="•"/>
            </a:pPr>
            <a:r>
              <a:rPr lang="fr-FR" dirty="0">
                <a:latin typeface="Garamond" panose="02020404030301010803" pitchFamily="18" charset="0"/>
              </a:rPr>
              <a:t>A partir de ≃30 </a:t>
            </a:r>
            <a:r>
              <a:rPr lang="fr-FR" dirty="0" err="1">
                <a:latin typeface="Garamond" panose="02020404030301010803" pitchFamily="18" charset="0"/>
              </a:rPr>
              <a:t>features</a:t>
            </a:r>
            <a:r>
              <a:rPr lang="fr-FR" dirty="0">
                <a:latin typeface="Garamond" panose="02020404030301010803" pitchFamily="18" charset="0"/>
              </a:rPr>
              <a:t> : pas d’augmentation significative de Fβ. </a:t>
            </a:r>
          </a:p>
          <a:p>
            <a:pPr algn="just"/>
            <a:endParaRPr lang="fr-FR" dirty="0">
              <a:latin typeface="Garamond" panose="02020404030301010803" pitchFamily="18" charset="0"/>
            </a:endParaRPr>
          </a:p>
          <a:p>
            <a:pPr marL="285750" indent="-285750" algn="just">
              <a:buFont typeface="Arial" panose="020B0604020202020204" pitchFamily="34" charset="0"/>
              <a:buChar char="•"/>
            </a:pPr>
            <a:r>
              <a:rPr lang="fr-FR" dirty="0">
                <a:latin typeface="Garamond" panose="02020404030301010803" pitchFamily="18" charset="0"/>
              </a:rPr>
              <a:t>En diminuant le nombre de </a:t>
            </a:r>
            <a:r>
              <a:rPr lang="fr-FR" dirty="0" err="1">
                <a:latin typeface="Garamond" panose="02020404030301010803" pitchFamily="18" charset="0"/>
              </a:rPr>
              <a:t>features</a:t>
            </a:r>
            <a:r>
              <a:rPr lang="fr-FR" dirty="0">
                <a:latin typeface="Garamond" panose="02020404030301010803" pitchFamily="18" charset="0"/>
              </a:rPr>
              <a:t> on simplifie notre problème et on augmente l’interprétabilité. </a:t>
            </a:r>
          </a:p>
          <a:p>
            <a:pPr algn="just"/>
            <a:endParaRPr lang="fr-FR" dirty="0">
              <a:latin typeface="Garamond" panose="02020404030301010803" pitchFamily="18" charset="0"/>
            </a:endParaRPr>
          </a:p>
          <a:p>
            <a:pPr marL="285750" indent="-285750" algn="just">
              <a:buFont typeface="Arial" panose="020B0604020202020204" pitchFamily="34" charset="0"/>
              <a:buChar char="•"/>
            </a:pPr>
            <a:r>
              <a:rPr lang="fr-FR" dirty="0">
                <a:latin typeface="Garamond" panose="02020404030301010803" pitchFamily="18" charset="0"/>
              </a:rPr>
              <a:t>Nous décidons ainsi de </a:t>
            </a:r>
            <a:r>
              <a:rPr lang="fr-FR" b="1" dirty="0">
                <a:latin typeface="Garamond" panose="02020404030301010803" pitchFamily="18" charset="0"/>
              </a:rPr>
              <a:t>garder les 15 </a:t>
            </a:r>
            <a:r>
              <a:rPr lang="fr-FR" b="1" dirty="0" err="1">
                <a:latin typeface="Garamond" panose="02020404030301010803" pitchFamily="18" charset="0"/>
              </a:rPr>
              <a:t>features</a:t>
            </a:r>
            <a:r>
              <a:rPr lang="fr-FR" b="1" dirty="0">
                <a:latin typeface="Garamond" panose="02020404030301010803" pitchFamily="18" charset="0"/>
              </a:rPr>
              <a:t> les plus pertinentes pour notre modèle</a:t>
            </a:r>
            <a:r>
              <a:rPr lang="fr-FR" dirty="0">
                <a:latin typeface="Garamond" panose="02020404030301010803" pitchFamily="18" charset="0"/>
              </a:rPr>
              <a:t>.</a:t>
            </a:r>
          </a:p>
        </p:txBody>
      </p:sp>
    </p:spTree>
    <p:extLst>
      <p:ext uri="{BB962C8B-B14F-4D97-AF65-F5344CB8AC3E}">
        <p14:creationId xmlns:p14="http://schemas.microsoft.com/office/powerpoint/2010/main" val="1057387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1033186" cy="747683"/>
          </a:xfrm>
        </p:spPr>
        <p:txBody>
          <a:bodyPr>
            <a:normAutofit/>
          </a:bodyPr>
          <a:lstStyle/>
          <a:p>
            <a:r>
              <a:rPr lang="fr-FR" sz="4000" dirty="0">
                <a:latin typeface="Garamond" panose="02020404030301010803" pitchFamily="18" charset="0"/>
              </a:rPr>
              <a:t>Machine </a:t>
            </a:r>
            <a:r>
              <a:rPr lang="fr-FR" sz="4000" dirty="0" err="1">
                <a:latin typeface="Garamond" panose="02020404030301010803" pitchFamily="18" charset="0"/>
              </a:rPr>
              <a:t>learning</a:t>
            </a:r>
            <a:r>
              <a:rPr lang="fr-FR" sz="4000" dirty="0">
                <a:latin typeface="Garamond" panose="02020404030301010803" pitchFamily="18" charset="0"/>
              </a:rPr>
              <a:t> – </a:t>
            </a:r>
            <a:r>
              <a:rPr lang="fr-FR" sz="3400" dirty="0">
                <a:latin typeface="Garamond" panose="02020404030301010803" pitchFamily="18" charset="0"/>
              </a:rPr>
              <a:t>interprétabilité globale</a:t>
            </a: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Image 7">
            <a:extLst>
              <a:ext uri="{FF2B5EF4-FFF2-40B4-BE49-F238E27FC236}">
                <a16:creationId xmlns:a16="http://schemas.microsoft.com/office/drawing/2014/main" id="{9CBEA9F6-FD04-0527-5795-06A1041E3426}"/>
              </a:ext>
            </a:extLst>
          </p:cNvPr>
          <p:cNvPicPr>
            <a:picLocks noChangeAspect="1"/>
          </p:cNvPicPr>
          <p:nvPr/>
        </p:nvPicPr>
        <p:blipFill>
          <a:blip r:embed="rId2"/>
          <a:stretch>
            <a:fillRect/>
          </a:stretch>
        </p:blipFill>
        <p:spPr>
          <a:xfrm>
            <a:off x="403860" y="1014279"/>
            <a:ext cx="4651219" cy="5697282"/>
          </a:xfrm>
          <a:prstGeom prst="rect">
            <a:avLst/>
          </a:prstGeom>
          <a:ln w="19050">
            <a:solidFill>
              <a:schemeClr val="tx1"/>
            </a:solidFill>
          </a:ln>
        </p:spPr>
      </p:pic>
      <p:sp>
        <p:nvSpPr>
          <p:cNvPr id="10" name="ZoneTexte 9">
            <a:extLst>
              <a:ext uri="{FF2B5EF4-FFF2-40B4-BE49-F238E27FC236}">
                <a16:creationId xmlns:a16="http://schemas.microsoft.com/office/drawing/2014/main" id="{301FAA5C-DBEC-F8EA-8C3A-EFC6714CF934}"/>
              </a:ext>
            </a:extLst>
          </p:cNvPr>
          <p:cNvSpPr txBox="1"/>
          <p:nvPr/>
        </p:nvSpPr>
        <p:spPr>
          <a:xfrm>
            <a:off x="5374257" y="2139352"/>
            <a:ext cx="6081623" cy="3077766"/>
          </a:xfrm>
          <a:prstGeom prst="rect">
            <a:avLst/>
          </a:prstGeom>
          <a:noFill/>
        </p:spPr>
        <p:txBody>
          <a:bodyPr wrap="square" rtlCol="0">
            <a:spAutoFit/>
          </a:bodyPr>
          <a:lstStyle/>
          <a:p>
            <a:pPr marL="742950" lvl="1" indent="-285750" algn="just">
              <a:buFont typeface="Arial" panose="020B0604020202020204" pitchFamily="34" charset="0"/>
              <a:buChar char="•"/>
            </a:pPr>
            <a:r>
              <a:rPr lang="fr-FR" sz="1600" dirty="0">
                <a:latin typeface="Garamond" panose="02020404030301010803" pitchFamily="18" charset="0"/>
              </a:rPr>
              <a:t>Les </a:t>
            </a:r>
            <a:r>
              <a:rPr lang="fr-FR" sz="1600" dirty="0" err="1">
                <a:latin typeface="Garamond" panose="02020404030301010803" pitchFamily="18" charset="0"/>
              </a:rPr>
              <a:t>features</a:t>
            </a:r>
            <a:r>
              <a:rPr lang="fr-FR" sz="1600" dirty="0">
                <a:latin typeface="Garamond" panose="02020404030301010803" pitchFamily="18" charset="0"/>
              </a:rPr>
              <a:t> les plus importantes pour notre modèle sont : </a:t>
            </a:r>
          </a:p>
          <a:p>
            <a:pPr marL="742950" lvl="1" indent="-285750" algn="just">
              <a:buFont typeface="Arial" panose="020B0604020202020204" pitchFamily="34" charset="0"/>
              <a:buChar char="•"/>
            </a:pPr>
            <a:endParaRPr lang="fr-FR" sz="1400" dirty="0">
              <a:latin typeface="Garamond" panose="02020404030301010803" pitchFamily="18" charset="0"/>
            </a:endParaRPr>
          </a:p>
          <a:p>
            <a:pPr marL="1200150" lvl="2" indent="-285750" algn="just">
              <a:buFont typeface="Arial" panose="020B0604020202020204" pitchFamily="34" charset="0"/>
              <a:buChar char="•"/>
            </a:pPr>
            <a:r>
              <a:rPr lang="fr-FR" sz="1400" b="1" dirty="0">
                <a:highlight>
                  <a:srgbClr val="FFFF00"/>
                </a:highlight>
                <a:latin typeface="Garamond" panose="02020404030301010803" pitchFamily="18" charset="0"/>
              </a:rPr>
              <a:t>EXT_SOURCE_3</a:t>
            </a:r>
          </a:p>
          <a:p>
            <a:pPr marL="1200150" lvl="2" indent="-285750" algn="just">
              <a:buFont typeface="Arial" panose="020B0604020202020204" pitchFamily="34" charset="0"/>
              <a:buChar char="•"/>
            </a:pPr>
            <a:r>
              <a:rPr lang="fr-FR" sz="1400" b="1" dirty="0">
                <a:highlight>
                  <a:srgbClr val="FFFF00"/>
                </a:highlight>
                <a:latin typeface="Garamond" panose="02020404030301010803" pitchFamily="18" charset="0"/>
              </a:rPr>
              <a:t>EXT_SOURCE_2</a:t>
            </a:r>
          </a:p>
          <a:p>
            <a:pPr marL="1200150" lvl="2" indent="-285750" algn="just">
              <a:buFont typeface="Arial" panose="020B0604020202020204" pitchFamily="34" charset="0"/>
              <a:buChar char="•"/>
            </a:pPr>
            <a:r>
              <a:rPr lang="fr-FR" sz="1400" b="1" dirty="0">
                <a:highlight>
                  <a:srgbClr val="FFFF00"/>
                </a:highlight>
                <a:latin typeface="Garamond" panose="02020404030301010803" pitchFamily="18" charset="0"/>
              </a:rPr>
              <a:t>DAYS_EMPLOYED</a:t>
            </a:r>
          </a:p>
          <a:p>
            <a:pPr marL="1200150" lvl="2" indent="-285750" algn="just">
              <a:buFont typeface="Arial" panose="020B0604020202020204" pitchFamily="34" charset="0"/>
              <a:buChar char="•"/>
            </a:pPr>
            <a:r>
              <a:rPr lang="fr-FR" sz="1400" b="1" dirty="0">
                <a:highlight>
                  <a:srgbClr val="FFFF00"/>
                </a:highlight>
                <a:latin typeface="Garamond" panose="02020404030301010803" pitchFamily="18" charset="0"/>
              </a:rPr>
              <a:t>DAYS_BIRTH</a:t>
            </a:r>
          </a:p>
          <a:p>
            <a:pPr marL="742950" lvl="1" indent="-285750" algn="just">
              <a:buFont typeface="Arial" panose="020B0604020202020204" pitchFamily="34" charset="0"/>
              <a:buChar char="•"/>
            </a:pPr>
            <a:endParaRPr lang="fr-FR" sz="1400" dirty="0">
              <a:latin typeface="Garamond" panose="02020404030301010803" pitchFamily="18" charset="0"/>
            </a:endParaRPr>
          </a:p>
          <a:p>
            <a:pPr lvl="1" algn="just"/>
            <a:endParaRPr lang="fr-FR" sz="1400" dirty="0">
              <a:latin typeface="Garamond" panose="02020404030301010803" pitchFamily="18" charset="0"/>
            </a:endParaRPr>
          </a:p>
          <a:p>
            <a:pPr marL="742950" lvl="1" indent="-285750" algn="just">
              <a:buFont typeface="Arial" panose="020B0604020202020204" pitchFamily="34" charset="0"/>
              <a:buChar char="•"/>
            </a:pPr>
            <a:r>
              <a:rPr lang="fr-FR" sz="1600" dirty="0">
                <a:latin typeface="Garamond" panose="02020404030301010803" pitchFamily="18" charset="0"/>
              </a:rPr>
              <a:t>Cela confirme les corrélations calculées lors des analyses exploratoires. </a:t>
            </a:r>
          </a:p>
          <a:p>
            <a:pPr lvl="1" algn="just"/>
            <a:endParaRPr lang="fr-FR" sz="1600" dirty="0">
              <a:latin typeface="Garamond" panose="02020404030301010803" pitchFamily="18" charset="0"/>
            </a:endParaRPr>
          </a:p>
          <a:p>
            <a:pPr marL="742950" lvl="1" indent="-285750" algn="just">
              <a:buFont typeface="Arial" panose="020B0604020202020204" pitchFamily="34" charset="0"/>
              <a:buChar char="•"/>
            </a:pPr>
            <a:endParaRPr lang="fr-FR" sz="1600" dirty="0">
              <a:latin typeface="Garamond" panose="02020404030301010803" pitchFamily="18" charset="0"/>
            </a:endParaRPr>
          </a:p>
          <a:p>
            <a:pPr marL="742950" lvl="1" indent="-285750" algn="just">
              <a:buFont typeface="Arial" panose="020B0604020202020204" pitchFamily="34" charset="0"/>
              <a:buChar char="•"/>
            </a:pPr>
            <a:r>
              <a:rPr lang="fr-FR" sz="1600" dirty="0">
                <a:latin typeface="Garamond" panose="02020404030301010803" pitchFamily="18" charset="0"/>
              </a:rPr>
              <a:t>Ce sont des variables pertinentes pour le </a:t>
            </a:r>
            <a:r>
              <a:rPr lang="fr-FR" sz="1600" dirty="0" err="1">
                <a:latin typeface="Garamond" panose="02020404030301010803" pitchFamily="18" charset="0"/>
              </a:rPr>
              <a:t>dashboard</a:t>
            </a:r>
            <a:r>
              <a:rPr lang="fr-FR" sz="1600" dirty="0">
                <a:latin typeface="Garamond" panose="02020404030301010803" pitchFamily="18" charset="0"/>
              </a:rPr>
              <a:t>.</a:t>
            </a:r>
            <a:endParaRPr lang="en-US" sz="1600" dirty="0">
              <a:latin typeface="Garamond" panose="02020404030301010803" pitchFamily="18" charset="0"/>
            </a:endParaRPr>
          </a:p>
        </p:txBody>
      </p:sp>
    </p:spTree>
    <p:extLst>
      <p:ext uri="{BB962C8B-B14F-4D97-AF65-F5344CB8AC3E}">
        <p14:creationId xmlns:p14="http://schemas.microsoft.com/office/powerpoint/2010/main" val="2005265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4" y="129187"/>
            <a:ext cx="11145329" cy="747683"/>
          </a:xfrm>
        </p:spPr>
        <p:txBody>
          <a:bodyPr>
            <a:normAutofit/>
          </a:bodyPr>
          <a:lstStyle/>
          <a:p>
            <a:r>
              <a:rPr lang="fr-FR" sz="4400" dirty="0">
                <a:latin typeface="Garamond" panose="02020404030301010803" pitchFamily="18" charset="0"/>
              </a:rPr>
              <a:t>Machine </a:t>
            </a:r>
            <a:r>
              <a:rPr lang="fr-FR" sz="4400" dirty="0" err="1">
                <a:latin typeface="Garamond" panose="02020404030301010803" pitchFamily="18" charset="0"/>
              </a:rPr>
              <a:t>learning</a:t>
            </a:r>
            <a:r>
              <a:rPr lang="fr-FR" sz="4400" dirty="0">
                <a:latin typeface="Garamond" panose="02020404030301010803" pitchFamily="18" charset="0"/>
              </a:rPr>
              <a:t> – </a:t>
            </a:r>
            <a:r>
              <a:rPr lang="fr-FR" sz="3400" dirty="0">
                <a:latin typeface="Garamond" panose="02020404030301010803" pitchFamily="18" charset="0"/>
              </a:rPr>
              <a:t>évaluations </a:t>
            </a:r>
            <a:r>
              <a:rPr lang="fr-FR" sz="3400" dirty="0" err="1">
                <a:latin typeface="Garamond" panose="02020404030301010803" pitchFamily="18" charset="0"/>
              </a:rPr>
              <a:t>LGBMClassifier</a:t>
            </a:r>
            <a:r>
              <a:rPr lang="fr-FR" sz="3400" dirty="0">
                <a:latin typeface="Garamond" panose="02020404030301010803" pitchFamily="18" charset="0"/>
              </a:rPr>
              <a:t>()</a:t>
            </a: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9" name="Image 8">
            <a:extLst>
              <a:ext uri="{FF2B5EF4-FFF2-40B4-BE49-F238E27FC236}">
                <a16:creationId xmlns:a16="http://schemas.microsoft.com/office/drawing/2014/main" id="{EC6C9BC4-FDC1-DCFF-2AFF-871CABB60869}"/>
              </a:ext>
            </a:extLst>
          </p:cNvPr>
          <p:cNvPicPr>
            <a:picLocks noChangeAspect="1"/>
          </p:cNvPicPr>
          <p:nvPr/>
        </p:nvPicPr>
        <p:blipFill>
          <a:blip r:embed="rId2"/>
          <a:stretch>
            <a:fillRect/>
          </a:stretch>
        </p:blipFill>
        <p:spPr>
          <a:xfrm>
            <a:off x="1578874" y="1115967"/>
            <a:ext cx="8125842" cy="2964328"/>
          </a:xfrm>
          <a:prstGeom prst="rect">
            <a:avLst/>
          </a:prstGeom>
          <a:ln w="19050">
            <a:solidFill>
              <a:schemeClr val="tx1"/>
            </a:solidFill>
          </a:ln>
        </p:spPr>
      </p:pic>
      <p:sp>
        <p:nvSpPr>
          <p:cNvPr id="11" name="ZoneTexte 10">
            <a:extLst>
              <a:ext uri="{FF2B5EF4-FFF2-40B4-BE49-F238E27FC236}">
                <a16:creationId xmlns:a16="http://schemas.microsoft.com/office/drawing/2014/main" id="{C81E1497-548D-9573-42F4-A71C8AC53BD7}"/>
              </a:ext>
            </a:extLst>
          </p:cNvPr>
          <p:cNvSpPr txBox="1"/>
          <p:nvPr/>
        </p:nvSpPr>
        <p:spPr>
          <a:xfrm>
            <a:off x="293296" y="4371150"/>
            <a:ext cx="11145329" cy="2120581"/>
          </a:xfrm>
          <a:prstGeom prst="rect">
            <a:avLst/>
          </a:prstGeom>
          <a:noFill/>
        </p:spPr>
        <p:txBody>
          <a:bodyPr wrap="square" rtlCol="0">
            <a:spAutoFit/>
          </a:bodyPr>
          <a:lstStyle/>
          <a:p>
            <a:pPr marL="171450" indent="-171450" algn="just">
              <a:lnSpc>
                <a:spcPct val="107000"/>
              </a:lnSpc>
              <a:spcAft>
                <a:spcPts val="800"/>
              </a:spcAft>
              <a:buFont typeface="Arial" panose="020B0604020202020204" pitchFamily="34" charset="0"/>
              <a:buChar char="•"/>
            </a:pPr>
            <a:r>
              <a:rPr lang="fr-FR" sz="1500" b="1" kern="100" dirty="0">
                <a:effectLst/>
                <a:highlight>
                  <a:srgbClr val="FFFF00"/>
                </a:highlight>
                <a:latin typeface="Garamond" panose="02020404030301010803" pitchFamily="18" charset="0"/>
                <a:ea typeface="Calibri" panose="020F0502020204030204" pitchFamily="34" charset="0"/>
                <a:cs typeface="Times New Roman" panose="02020603050405020304" pitchFamily="18" charset="0"/>
              </a:rPr>
              <a:t>F1 </a:t>
            </a:r>
            <a:r>
              <a:rPr lang="fr-FR" sz="1500" b="1" kern="100" dirty="0" err="1">
                <a:effectLst/>
                <a:highlight>
                  <a:srgbClr val="FFFF00"/>
                </a:highlight>
                <a:latin typeface="Garamond" panose="02020404030301010803" pitchFamily="18" charset="0"/>
                <a:ea typeface="Calibri" panose="020F0502020204030204" pitchFamily="34" charset="0"/>
                <a:cs typeface="Times New Roman" panose="02020603050405020304" pitchFamily="18" charset="0"/>
              </a:rPr>
              <a:t>betascore</a:t>
            </a:r>
            <a:r>
              <a:rPr lang="fr-FR" sz="1500" b="1" kern="100" dirty="0">
                <a:effectLst/>
                <a:highlight>
                  <a:srgbClr val="FFFF00"/>
                </a:highlight>
                <a:latin typeface="Garamond" panose="02020404030301010803" pitchFamily="18" charset="0"/>
                <a:ea typeface="Calibri" panose="020F0502020204030204" pitchFamily="34" charset="0"/>
                <a:cs typeface="Times New Roman" panose="02020603050405020304" pitchFamily="18" charset="0"/>
              </a:rPr>
              <a:t> de 0,52 </a:t>
            </a:r>
            <a:r>
              <a:rPr lang="fr-FR" sz="1500" kern="100" dirty="0">
                <a:effectLst/>
                <a:latin typeface="Garamond" panose="02020404030301010803" pitchFamily="18" charset="0"/>
                <a:ea typeface="Calibri" panose="020F0502020204030204" pitchFamily="34" charset="0"/>
                <a:cs typeface="Times New Roman" panose="02020603050405020304" pitchFamily="18" charset="0"/>
              </a:rPr>
              <a:t>:  bon score compte tenu de la spécificité métier de notre problème. </a:t>
            </a:r>
          </a:p>
          <a:p>
            <a:pPr marL="171450" indent="-171450" algn="just">
              <a:lnSpc>
                <a:spcPct val="107000"/>
              </a:lnSpc>
              <a:spcAft>
                <a:spcPts val="800"/>
              </a:spcAft>
              <a:buFont typeface="Arial" panose="020B0604020202020204" pitchFamily="34" charset="0"/>
              <a:buChar char="•"/>
            </a:pPr>
            <a:r>
              <a:rPr lang="fr-FR" sz="1500" kern="100" dirty="0">
                <a:effectLst/>
                <a:latin typeface="Garamond" panose="02020404030301010803" pitchFamily="18" charset="0"/>
                <a:ea typeface="Calibri" panose="020F0502020204030204" pitchFamily="34" charset="0"/>
                <a:cs typeface="Times New Roman" panose="02020603050405020304" pitchFamily="18" charset="0"/>
              </a:rPr>
              <a:t>Les résultats de la matrice de confusion montrent que le modèle a une faible proportion de </a:t>
            </a:r>
            <a:r>
              <a:rPr lang="fr-FR" sz="1500" b="1" kern="100" dirty="0">
                <a:effectLst/>
                <a:latin typeface="Garamond" panose="02020404030301010803" pitchFamily="18" charset="0"/>
                <a:ea typeface="Calibri" panose="020F0502020204030204" pitchFamily="34" charset="0"/>
                <a:cs typeface="Times New Roman" panose="02020603050405020304" pitchFamily="18" charset="0"/>
              </a:rPr>
              <a:t>faux négatifs (2,61%) </a:t>
            </a:r>
            <a:r>
              <a:rPr lang="fr-FR" sz="1500" kern="100" dirty="0">
                <a:effectLst/>
                <a:latin typeface="Garamond" panose="02020404030301010803" pitchFamily="18" charset="0"/>
                <a:ea typeface="Calibri" panose="020F0502020204030204" pitchFamily="34" charset="0"/>
                <a:cs typeface="Times New Roman" panose="02020603050405020304" pitchFamily="18" charset="0"/>
              </a:rPr>
              <a:t>par rapport aux </a:t>
            </a:r>
            <a:r>
              <a:rPr lang="fr-FR" sz="1500" b="1" kern="100" dirty="0">
                <a:effectLst/>
                <a:latin typeface="Garamond" panose="02020404030301010803" pitchFamily="18" charset="0"/>
                <a:ea typeface="Calibri" panose="020F0502020204030204" pitchFamily="34" charset="0"/>
                <a:cs typeface="Times New Roman" panose="02020603050405020304" pitchFamily="18" charset="0"/>
              </a:rPr>
              <a:t>vrais positifs (5,70%)</a:t>
            </a:r>
            <a:r>
              <a:rPr lang="fr-FR" sz="1500" kern="100" dirty="0">
                <a:effectLst/>
                <a:latin typeface="Garamond" panose="02020404030301010803" pitchFamily="18" charset="0"/>
                <a:ea typeface="Calibri" panose="020F0502020204030204" pitchFamily="34" charset="0"/>
                <a:cs typeface="Times New Roman" panose="02020603050405020304" pitchFamily="18" charset="0"/>
              </a:rPr>
              <a:t>. </a:t>
            </a:r>
            <a:r>
              <a:rPr lang="fr-FR" sz="1500" b="1" kern="100" dirty="0">
                <a:solidFill>
                  <a:schemeClr val="accent1"/>
                </a:solidFill>
                <a:effectLst/>
                <a:latin typeface="Garamond" panose="02020404030301010803" pitchFamily="18" charset="0"/>
                <a:ea typeface="Calibri" panose="020F0502020204030204" pitchFamily="34" charset="0"/>
                <a:cs typeface="Times New Roman" panose="02020603050405020304" pitchFamily="18" charset="0"/>
              </a:rPr>
              <a:t>Cela signifie que notre modèle est assez précis pour prédire les personnes qui ne rembourseront pas leur prêt.</a:t>
            </a:r>
          </a:p>
          <a:p>
            <a:pPr marL="171450" indent="-171450" algn="just">
              <a:lnSpc>
                <a:spcPct val="107000"/>
              </a:lnSpc>
              <a:spcAft>
                <a:spcPts val="800"/>
              </a:spcAft>
              <a:buFont typeface="Arial" panose="020B0604020202020204" pitchFamily="34" charset="0"/>
              <a:buChar char="•"/>
            </a:pPr>
            <a:r>
              <a:rPr lang="fr-FR" sz="1500" kern="100" dirty="0">
                <a:effectLst/>
                <a:latin typeface="Garamond" panose="02020404030301010803" pitchFamily="18" charset="0"/>
                <a:ea typeface="Calibri" panose="020F0502020204030204" pitchFamily="34" charset="0"/>
                <a:cs typeface="Times New Roman" panose="02020603050405020304" pitchFamily="18" charset="0"/>
              </a:rPr>
              <a:t>En revanche, le modèle a une proportion non négligeable de </a:t>
            </a:r>
            <a:r>
              <a:rPr lang="fr-FR" sz="1500" b="1" kern="100" dirty="0">
                <a:effectLst/>
                <a:latin typeface="Garamond" panose="02020404030301010803" pitchFamily="18" charset="0"/>
                <a:ea typeface="Calibri" panose="020F0502020204030204" pitchFamily="34" charset="0"/>
                <a:cs typeface="Times New Roman" panose="02020603050405020304" pitchFamily="18" charset="0"/>
              </a:rPr>
              <a:t>faux positifs (28,19%) </a:t>
            </a:r>
            <a:r>
              <a:rPr lang="fr-FR" sz="1500" kern="100" dirty="0">
                <a:effectLst/>
                <a:latin typeface="Garamond" panose="02020404030301010803" pitchFamily="18" charset="0"/>
                <a:ea typeface="Calibri" panose="020F0502020204030204" pitchFamily="34" charset="0"/>
                <a:cs typeface="Times New Roman" panose="02020603050405020304" pitchFamily="18" charset="0"/>
              </a:rPr>
              <a:t>: cela signale le risque que le modèle prédise à tort que certaines personnes ne rembourseront pas leur prêt. </a:t>
            </a:r>
          </a:p>
          <a:p>
            <a:pPr marL="171450" indent="-171450" algn="just">
              <a:lnSpc>
                <a:spcPct val="107000"/>
              </a:lnSpc>
              <a:spcAft>
                <a:spcPts val="800"/>
              </a:spcAft>
              <a:buFont typeface="Arial" panose="020B0604020202020204" pitchFamily="34" charset="0"/>
              <a:buChar char="•"/>
            </a:pPr>
            <a:r>
              <a:rPr lang="fr-FR" sz="1500" kern="100" dirty="0">
                <a:effectLst/>
                <a:latin typeface="Garamond" panose="02020404030301010803" pitchFamily="18" charset="0"/>
                <a:ea typeface="Calibri" panose="020F0502020204030204" pitchFamily="34" charset="0"/>
                <a:cs typeface="Times New Roman" panose="02020603050405020304" pitchFamily="18" charset="0"/>
              </a:rPr>
              <a:t>Enfin, </a:t>
            </a:r>
            <a:r>
              <a:rPr lang="fr-FR" sz="1500" b="1" kern="100" dirty="0">
                <a:effectLst/>
                <a:latin typeface="Garamond" panose="02020404030301010803" pitchFamily="18" charset="0"/>
                <a:ea typeface="Calibri" panose="020F0502020204030204" pitchFamily="34" charset="0"/>
                <a:cs typeface="Times New Roman" panose="02020603050405020304" pitchFamily="18" charset="0"/>
              </a:rPr>
              <a:t>l'aire sous la courbe ROC (AUC) est de 0,75</a:t>
            </a:r>
            <a:r>
              <a:rPr lang="fr-FR" sz="1500" kern="100" dirty="0">
                <a:effectLst/>
                <a:latin typeface="Garamond" panose="02020404030301010803" pitchFamily="18" charset="0"/>
                <a:ea typeface="Calibri" panose="020F0502020204030204" pitchFamily="34" charset="0"/>
                <a:cs typeface="Times New Roman" panose="02020603050405020304" pitchFamily="18" charset="0"/>
              </a:rPr>
              <a:t>, ce qui indique que notre modèle a une capacité assez bonne à distinguer entre les remboursements et les non-remboursements de prêts.</a:t>
            </a:r>
            <a:endParaRPr lang="fr-FR" dirty="0"/>
          </a:p>
        </p:txBody>
      </p:sp>
    </p:spTree>
    <p:extLst>
      <p:ext uri="{BB962C8B-B14F-4D97-AF65-F5344CB8AC3E}">
        <p14:creationId xmlns:p14="http://schemas.microsoft.com/office/powerpoint/2010/main" val="34355481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4" y="129187"/>
            <a:ext cx="11145329" cy="747683"/>
          </a:xfrm>
        </p:spPr>
        <p:txBody>
          <a:bodyPr>
            <a:normAutofit/>
          </a:bodyPr>
          <a:lstStyle/>
          <a:p>
            <a:r>
              <a:rPr lang="fr-FR" dirty="0">
                <a:latin typeface="Garamond" panose="02020404030301010803" pitchFamily="18" charset="0"/>
              </a:rPr>
              <a:t>E</a:t>
            </a:r>
            <a:r>
              <a:rPr lang="fr-FR" sz="3400" dirty="0">
                <a:latin typeface="Garamond" panose="02020404030301010803" pitchFamily="18" charset="0"/>
              </a:rPr>
              <a:t>valuations modèle – score métier</a:t>
            </a: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Image 3">
            <a:extLst>
              <a:ext uri="{FF2B5EF4-FFF2-40B4-BE49-F238E27FC236}">
                <a16:creationId xmlns:a16="http://schemas.microsoft.com/office/drawing/2014/main" id="{9E1B3FFE-44E6-DC2C-D1AC-5691C63B9B90}"/>
              </a:ext>
            </a:extLst>
          </p:cNvPr>
          <p:cNvPicPr>
            <a:picLocks noChangeAspect="1"/>
          </p:cNvPicPr>
          <p:nvPr/>
        </p:nvPicPr>
        <p:blipFill>
          <a:blip r:embed="rId2"/>
          <a:stretch>
            <a:fillRect/>
          </a:stretch>
        </p:blipFill>
        <p:spPr>
          <a:xfrm>
            <a:off x="491704" y="1347537"/>
            <a:ext cx="4985071" cy="4651459"/>
          </a:xfrm>
          <a:prstGeom prst="rect">
            <a:avLst/>
          </a:prstGeom>
          <a:ln w="19050">
            <a:solidFill>
              <a:schemeClr val="tx1"/>
            </a:solidFill>
          </a:ln>
        </p:spPr>
      </p:pic>
      <p:sp>
        <p:nvSpPr>
          <p:cNvPr id="6" name="ZoneTexte 5">
            <a:extLst>
              <a:ext uri="{FF2B5EF4-FFF2-40B4-BE49-F238E27FC236}">
                <a16:creationId xmlns:a16="http://schemas.microsoft.com/office/drawing/2014/main" id="{A33F553D-2779-6764-0450-58928D90CD3C}"/>
              </a:ext>
            </a:extLst>
          </p:cNvPr>
          <p:cNvSpPr txBox="1"/>
          <p:nvPr/>
        </p:nvSpPr>
        <p:spPr>
          <a:xfrm>
            <a:off x="5738836" y="1139988"/>
            <a:ext cx="5630779" cy="5078313"/>
          </a:xfrm>
          <a:prstGeom prst="rect">
            <a:avLst/>
          </a:prstGeom>
          <a:noFill/>
        </p:spPr>
        <p:txBody>
          <a:bodyPr wrap="square" rtlCol="0">
            <a:spAutoFit/>
          </a:bodyPr>
          <a:lstStyle/>
          <a:p>
            <a:pPr marL="285750" indent="-285750" algn="just">
              <a:buFont typeface="Arial" panose="020B0604020202020204" pitchFamily="34" charset="0"/>
              <a:buChar char="•"/>
            </a:pPr>
            <a:r>
              <a:rPr lang="fr-FR" b="1" dirty="0">
                <a:latin typeface="Garamond" panose="02020404030301010803" pitchFamily="18" charset="0"/>
              </a:rPr>
              <a:t>Baseline : </a:t>
            </a:r>
            <a:r>
              <a:rPr lang="fr-FR" dirty="0">
                <a:latin typeface="Garamond" panose="02020404030301010803" pitchFamily="18" charset="0"/>
              </a:rPr>
              <a:t>Scénario où tous les clients sont acceptés, prédits comme remboursant leurs prêts. Cela conduit à des erreurs pour tous les clients qui ne rembourseront pas leurs prêts. </a:t>
            </a:r>
          </a:p>
          <a:p>
            <a:pPr marL="285750" indent="-285750" algn="just">
              <a:buFont typeface="Arial" panose="020B0604020202020204" pitchFamily="34" charset="0"/>
              <a:buChar char="•"/>
            </a:pPr>
            <a:endParaRPr lang="fr-FR" dirty="0">
              <a:latin typeface="Garamond" panose="02020404030301010803" pitchFamily="18" charset="0"/>
            </a:endParaRPr>
          </a:p>
          <a:p>
            <a:pPr marL="285750" indent="-285750" algn="just">
              <a:buFont typeface="Arial" panose="020B0604020202020204" pitchFamily="34" charset="0"/>
              <a:buChar char="•"/>
            </a:pPr>
            <a:r>
              <a:rPr lang="fr-FR" b="1" dirty="0">
                <a:solidFill>
                  <a:srgbClr val="C00000"/>
                </a:solidFill>
                <a:latin typeface="Garamond" panose="02020404030301010803" pitchFamily="18" charset="0"/>
              </a:rPr>
              <a:t>Perte avec la </a:t>
            </a:r>
            <a:r>
              <a:rPr lang="fr-FR" b="1" dirty="0" err="1">
                <a:solidFill>
                  <a:srgbClr val="C00000"/>
                </a:solidFill>
                <a:latin typeface="Garamond" panose="02020404030301010803" pitchFamily="18" charset="0"/>
              </a:rPr>
              <a:t>baseline</a:t>
            </a:r>
            <a:r>
              <a:rPr lang="fr-FR" b="1" dirty="0">
                <a:solidFill>
                  <a:srgbClr val="C00000"/>
                </a:solidFill>
                <a:latin typeface="Garamond" panose="02020404030301010803" pitchFamily="18" charset="0"/>
              </a:rPr>
              <a:t> : (Vrais positifs + Faux négatifs) * 10€ = (2747 + 1259) * 10€ = 40060€</a:t>
            </a:r>
          </a:p>
          <a:p>
            <a:pPr marL="285750" indent="-285750" algn="just">
              <a:buFont typeface="Arial" panose="020B0604020202020204" pitchFamily="34" charset="0"/>
              <a:buChar char="•"/>
            </a:pPr>
            <a:endParaRPr lang="fr-FR" dirty="0">
              <a:latin typeface="Garamond" panose="02020404030301010803" pitchFamily="18" charset="0"/>
            </a:endParaRPr>
          </a:p>
          <a:p>
            <a:pPr marL="285750" indent="-285750" algn="just">
              <a:buFont typeface="Arial" panose="020B0604020202020204" pitchFamily="34" charset="0"/>
              <a:buChar char="•"/>
            </a:pPr>
            <a:r>
              <a:rPr lang="fr-FR" b="1" dirty="0">
                <a:solidFill>
                  <a:srgbClr val="0070C0"/>
                </a:solidFill>
                <a:latin typeface="Garamond" panose="02020404030301010803" pitchFamily="18" charset="0"/>
              </a:rPr>
              <a:t>Perte avec le modèle : (Faux négatifs * 10€) + (Faux positifs * 1€) = (1259 * 10€) + (13594 * 1€) = 26184€</a:t>
            </a:r>
          </a:p>
          <a:p>
            <a:pPr marL="285750" indent="-285750" algn="just">
              <a:buFont typeface="Arial" panose="020B0604020202020204" pitchFamily="34" charset="0"/>
              <a:buChar char="•"/>
            </a:pPr>
            <a:endParaRPr lang="fr-FR" dirty="0">
              <a:latin typeface="Garamond" panose="02020404030301010803" pitchFamily="18" charset="0"/>
            </a:endParaRPr>
          </a:p>
          <a:p>
            <a:pPr marL="285750" indent="-285750" algn="just">
              <a:buFont typeface="Arial" panose="020B0604020202020204" pitchFamily="34" charset="0"/>
              <a:buChar char="•"/>
            </a:pPr>
            <a:r>
              <a:rPr lang="fr-FR" b="1" dirty="0">
                <a:latin typeface="Garamond" panose="02020404030301010803" pitchFamily="18" charset="0"/>
              </a:rPr>
              <a:t>Économies réalisées : </a:t>
            </a:r>
            <a:r>
              <a:rPr lang="fr-FR" dirty="0">
                <a:latin typeface="Garamond" panose="02020404030301010803" pitchFamily="18" charset="0"/>
              </a:rPr>
              <a:t>Notre modèle de prédiction </a:t>
            </a:r>
            <a:r>
              <a:rPr lang="fr-FR" b="1" dirty="0">
                <a:latin typeface="Garamond" panose="02020404030301010803" pitchFamily="18" charset="0"/>
              </a:rPr>
              <a:t>économise à la banque 13876€ </a:t>
            </a:r>
            <a:r>
              <a:rPr lang="fr-FR" dirty="0">
                <a:latin typeface="Garamond" panose="02020404030301010803" pitchFamily="18" charset="0"/>
              </a:rPr>
              <a:t>(40060€ - 26184€) par rapport à la </a:t>
            </a:r>
            <a:r>
              <a:rPr lang="fr-FR" dirty="0" err="1">
                <a:latin typeface="Garamond" panose="02020404030301010803" pitchFamily="18" charset="0"/>
              </a:rPr>
              <a:t>baseline</a:t>
            </a:r>
            <a:r>
              <a:rPr lang="fr-FR" dirty="0">
                <a:latin typeface="Garamond" panose="02020404030301010803" pitchFamily="18" charset="0"/>
              </a:rPr>
              <a:t>. </a:t>
            </a:r>
          </a:p>
          <a:p>
            <a:pPr marL="285750" indent="-285750" algn="just">
              <a:buFont typeface="Arial" panose="020B0604020202020204" pitchFamily="34" charset="0"/>
              <a:buChar char="•"/>
            </a:pPr>
            <a:endParaRPr lang="fr-FR" dirty="0">
              <a:latin typeface="Garamond" panose="02020404030301010803" pitchFamily="18" charset="0"/>
            </a:endParaRPr>
          </a:p>
          <a:p>
            <a:pPr marL="285750" indent="-285750" algn="just">
              <a:buFont typeface="Arial" panose="020B0604020202020204" pitchFamily="34" charset="0"/>
              <a:buChar char="•"/>
            </a:pPr>
            <a:r>
              <a:rPr lang="fr-FR" dirty="0">
                <a:latin typeface="Garamond" panose="02020404030301010803" pitchFamily="18" charset="0"/>
              </a:rPr>
              <a:t>Cela illustre </a:t>
            </a:r>
            <a:r>
              <a:rPr lang="fr-FR" b="1" dirty="0">
                <a:solidFill>
                  <a:schemeClr val="accent4">
                    <a:lumMod val="75000"/>
                  </a:schemeClr>
                </a:solidFill>
                <a:latin typeface="Garamond" panose="02020404030301010803" pitchFamily="18" charset="0"/>
              </a:rPr>
              <a:t>l'efficacité du modèle pour minimiser les coûts</a:t>
            </a:r>
            <a:r>
              <a:rPr lang="fr-FR" dirty="0">
                <a:latin typeface="Garamond" panose="02020404030301010803" pitchFamily="18" charset="0"/>
              </a:rPr>
              <a:t> associés aux faux négatifs et faux positifs, rendant son adoption financièrement bénéfique.</a:t>
            </a:r>
          </a:p>
        </p:txBody>
      </p:sp>
    </p:spTree>
    <p:extLst>
      <p:ext uri="{BB962C8B-B14F-4D97-AF65-F5344CB8AC3E}">
        <p14:creationId xmlns:p14="http://schemas.microsoft.com/office/powerpoint/2010/main" val="4268585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a:bodyPr>
          <a:lstStyle/>
          <a:p>
            <a:r>
              <a:rPr lang="fr-FR" sz="3600" dirty="0">
                <a:latin typeface="Garamond"/>
              </a:rPr>
              <a:t>Analyses Data Drift</a:t>
            </a:r>
            <a:endParaRPr lang="fr-FR" sz="3600" dirty="0">
              <a:latin typeface="Garamond" panose="02020404030301010803" pitchFamily="18" charset="0"/>
            </a:endParaRP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ZoneTexte 5">
            <a:extLst>
              <a:ext uri="{FF2B5EF4-FFF2-40B4-BE49-F238E27FC236}">
                <a16:creationId xmlns:a16="http://schemas.microsoft.com/office/drawing/2014/main" id="{2EC2B804-7E6A-4A83-5291-1E1A0D0A2698}"/>
              </a:ext>
            </a:extLst>
          </p:cNvPr>
          <p:cNvSpPr txBox="1"/>
          <p:nvPr/>
        </p:nvSpPr>
        <p:spPr>
          <a:xfrm>
            <a:off x="491705" y="1236429"/>
            <a:ext cx="1063625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r-FR" b="1" dirty="0">
                <a:solidFill>
                  <a:schemeClr val="accent1"/>
                </a:solidFill>
                <a:latin typeface="Garamond"/>
                <a:ea typeface="+mn-lt"/>
                <a:cs typeface="+mn-lt"/>
              </a:rPr>
              <a:t>le data drift n’a pas été détecté</a:t>
            </a:r>
            <a:r>
              <a:rPr lang="fr-FR" dirty="0">
                <a:latin typeface="Garamond"/>
                <a:ea typeface="+mn-lt"/>
                <a:cs typeface="+mn-lt"/>
              </a:rPr>
              <a:t>. </a:t>
            </a:r>
          </a:p>
          <a:p>
            <a:pPr marL="285750" indent="-285750">
              <a:buFont typeface="Arial"/>
              <a:buChar char="•"/>
            </a:pPr>
            <a:r>
              <a:rPr lang="fr-FR" dirty="0">
                <a:latin typeface="Garamond"/>
                <a:ea typeface="+mn-lt"/>
                <a:cs typeface="+mn-lt"/>
              </a:rPr>
              <a:t>Le seuil de détection de data drift est de 0,5</a:t>
            </a:r>
          </a:p>
          <a:p>
            <a:pPr marL="285750" indent="-285750">
              <a:buFont typeface="Arial"/>
              <a:buChar char="•"/>
            </a:pPr>
            <a:endParaRPr lang="fr-FR" dirty="0">
              <a:latin typeface="Garamond"/>
              <a:ea typeface="+mn-lt"/>
              <a:cs typeface="+mn-lt"/>
            </a:endParaRPr>
          </a:p>
          <a:p>
            <a:pPr marL="285750" indent="-285750">
              <a:buFont typeface="Arial"/>
              <a:buChar char="•"/>
            </a:pPr>
            <a:r>
              <a:rPr lang="fr-FR" dirty="0">
                <a:latin typeface="Garamond"/>
                <a:ea typeface="+mn-lt"/>
                <a:cs typeface="+mn-lt"/>
              </a:rPr>
              <a:t>Résultats pour les 4 </a:t>
            </a:r>
            <a:r>
              <a:rPr lang="fr-FR" dirty="0" err="1">
                <a:latin typeface="Garamond"/>
                <a:ea typeface="+mn-lt"/>
                <a:cs typeface="+mn-lt"/>
              </a:rPr>
              <a:t>features</a:t>
            </a:r>
            <a:r>
              <a:rPr lang="fr-FR" dirty="0">
                <a:latin typeface="Garamond"/>
                <a:ea typeface="+mn-lt"/>
                <a:cs typeface="+mn-lt"/>
              </a:rPr>
              <a:t> les plus importantes du modèle : </a:t>
            </a:r>
            <a:endParaRPr lang="fr-FR" dirty="0">
              <a:latin typeface="Garamond"/>
            </a:endParaRPr>
          </a:p>
        </p:txBody>
      </p:sp>
      <p:pic>
        <p:nvPicPr>
          <p:cNvPr id="7" name="Image 7" descr="Une image contenant graphique&#10;&#10;Description générée automatiquement">
            <a:extLst>
              <a:ext uri="{FF2B5EF4-FFF2-40B4-BE49-F238E27FC236}">
                <a16:creationId xmlns:a16="http://schemas.microsoft.com/office/drawing/2014/main" id="{7531E173-6A14-1774-D58A-BEC18A64880D}"/>
              </a:ext>
            </a:extLst>
          </p:cNvPr>
          <p:cNvPicPr>
            <a:picLocks noChangeAspect="1"/>
          </p:cNvPicPr>
          <p:nvPr/>
        </p:nvPicPr>
        <p:blipFill>
          <a:blip r:embed="rId2"/>
          <a:stretch>
            <a:fillRect/>
          </a:stretch>
        </p:blipFill>
        <p:spPr>
          <a:xfrm>
            <a:off x="741873" y="2519933"/>
            <a:ext cx="10377575" cy="3572170"/>
          </a:xfrm>
          <a:prstGeom prst="rect">
            <a:avLst/>
          </a:prstGeom>
        </p:spPr>
      </p:pic>
    </p:spTree>
    <p:extLst>
      <p:ext uri="{BB962C8B-B14F-4D97-AF65-F5344CB8AC3E}">
        <p14:creationId xmlns:p14="http://schemas.microsoft.com/office/powerpoint/2010/main" val="38751574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fontScale="90000"/>
          </a:bodyPr>
          <a:lstStyle/>
          <a:p>
            <a:r>
              <a:rPr lang="fr-FR" sz="4800" dirty="0">
                <a:latin typeface="Garamond" panose="02020404030301010803" pitchFamily="18" charset="0"/>
              </a:rPr>
              <a:t>API </a:t>
            </a:r>
            <a:endParaRPr lang="fr-FR" sz="3600" dirty="0">
              <a:latin typeface="Garamond" panose="02020404030301010803" pitchFamily="18" charset="0"/>
            </a:endParaRP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ZoneTexte 2">
            <a:extLst>
              <a:ext uri="{FF2B5EF4-FFF2-40B4-BE49-F238E27FC236}">
                <a16:creationId xmlns:a16="http://schemas.microsoft.com/office/drawing/2014/main" id="{147270E8-1706-CE96-8FF2-1BE962513180}"/>
              </a:ext>
            </a:extLst>
          </p:cNvPr>
          <p:cNvSpPr txBox="1"/>
          <p:nvPr/>
        </p:nvSpPr>
        <p:spPr>
          <a:xfrm>
            <a:off x="491705" y="1313332"/>
            <a:ext cx="5390148" cy="369332"/>
          </a:xfrm>
          <a:prstGeom prst="rect">
            <a:avLst/>
          </a:prstGeom>
          <a:noFill/>
        </p:spPr>
        <p:txBody>
          <a:bodyPr wrap="square" rtlCol="0">
            <a:spAutoFit/>
          </a:bodyPr>
          <a:lstStyle/>
          <a:p>
            <a:r>
              <a:rPr lang="fr-FR" b="1" dirty="0">
                <a:solidFill>
                  <a:srgbClr val="0070C0"/>
                </a:solidFill>
                <a:latin typeface="Garamond" panose="02020404030301010803" pitchFamily="18" charset="0"/>
              </a:rPr>
              <a:t>Création de l’API à partir de :  </a:t>
            </a:r>
          </a:p>
        </p:txBody>
      </p:sp>
      <p:pic>
        <p:nvPicPr>
          <p:cNvPr id="6" name="Image 5">
            <a:extLst>
              <a:ext uri="{FF2B5EF4-FFF2-40B4-BE49-F238E27FC236}">
                <a16:creationId xmlns:a16="http://schemas.microsoft.com/office/drawing/2014/main" id="{9B928119-2C84-7632-C8FD-30C3C852729A}"/>
              </a:ext>
            </a:extLst>
          </p:cNvPr>
          <p:cNvPicPr>
            <a:picLocks noChangeAspect="1"/>
          </p:cNvPicPr>
          <p:nvPr/>
        </p:nvPicPr>
        <p:blipFill>
          <a:blip r:embed="rId2"/>
          <a:stretch>
            <a:fillRect/>
          </a:stretch>
        </p:blipFill>
        <p:spPr>
          <a:xfrm>
            <a:off x="4198850" y="1124157"/>
            <a:ext cx="1788064" cy="747683"/>
          </a:xfrm>
          <a:prstGeom prst="rect">
            <a:avLst/>
          </a:prstGeom>
        </p:spPr>
      </p:pic>
      <p:pic>
        <p:nvPicPr>
          <p:cNvPr id="10" name="Image 9">
            <a:extLst>
              <a:ext uri="{FF2B5EF4-FFF2-40B4-BE49-F238E27FC236}">
                <a16:creationId xmlns:a16="http://schemas.microsoft.com/office/drawing/2014/main" id="{23591869-9465-0B3B-857B-85B1C577515D}"/>
              </a:ext>
            </a:extLst>
          </p:cNvPr>
          <p:cNvPicPr>
            <a:picLocks noChangeAspect="1"/>
          </p:cNvPicPr>
          <p:nvPr/>
        </p:nvPicPr>
        <p:blipFill>
          <a:blip r:embed="rId3"/>
          <a:stretch>
            <a:fillRect/>
          </a:stretch>
        </p:blipFill>
        <p:spPr>
          <a:xfrm>
            <a:off x="6795322" y="1124158"/>
            <a:ext cx="2165798" cy="747682"/>
          </a:xfrm>
          <a:prstGeom prst="rect">
            <a:avLst/>
          </a:prstGeom>
        </p:spPr>
      </p:pic>
      <p:sp>
        <p:nvSpPr>
          <p:cNvPr id="16" name="ZoneTexte 15">
            <a:extLst>
              <a:ext uri="{FF2B5EF4-FFF2-40B4-BE49-F238E27FC236}">
                <a16:creationId xmlns:a16="http://schemas.microsoft.com/office/drawing/2014/main" id="{82D14D62-1BC3-9258-9B3F-40F968746502}"/>
              </a:ext>
            </a:extLst>
          </p:cNvPr>
          <p:cNvSpPr txBox="1"/>
          <p:nvPr/>
        </p:nvSpPr>
        <p:spPr>
          <a:xfrm>
            <a:off x="491705" y="2302781"/>
            <a:ext cx="6679117" cy="369332"/>
          </a:xfrm>
          <a:prstGeom prst="rect">
            <a:avLst/>
          </a:prstGeom>
          <a:noFill/>
        </p:spPr>
        <p:txBody>
          <a:bodyPr wrap="square" rtlCol="0">
            <a:spAutoFit/>
          </a:bodyPr>
          <a:lstStyle/>
          <a:p>
            <a:r>
              <a:rPr lang="fr-FR" b="1" dirty="0">
                <a:solidFill>
                  <a:srgbClr val="0070C0"/>
                </a:solidFill>
                <a:latin typeface="Garamond" panose="02020404030301010803" pitchFamily="18" charset="0"/>
              </a:rPr>
              <a:t>URL vers l’API : </a:t>
            </a:r>
            <a:r>
              <a:rPr lang="fr-FR" b="1" dirty="0">
                <a:solidFill>
                  <a:schemeClr val="bg1">
                    <a:lumMod val="50000"/>
                  </a:schemeClr>
                </a:solidFill>
                <a:latin typeface="Garamond" panose="02020404030301010803" pitchFamily="18" charset="0"/>
                <a:hlinkClick r:id="rId4">
                  <a:extLst>
                    <a:ext uri="{A12FA001-AC4F-418D-AE19-62706E023703}">
                      <ahyp:hlinkClr xmlns:ahyp="http://schemas.microsoft.com/office/drawing/2018/hyperlinkcolor" val="tx"/>
                    </a:ext>
                  </a:extLst>
                </a:hlinkClick>
              </a:rPr>
              <a:t>http://api-patriciadubray.pythonanywhere.com/</a:t>
            </a:r>
            <a:endParaRPr lang="fr-FR" b="1" dirty="0">
              <a:solidFill>
                <a:schemeClr val="bg1">
                  <a:lumMod val="50000"/>
                </a:schemeClr>
              </a:solidFill>
              <a:latin typeface="Garamond" panose="02020404030301010803" pitchFamily="18" charset="0"/>
            </a:endParaRPr>
          </a:p>
        </p:txBody>
      </p:sp>
      <p:sp>
        <p:nvSpPr>
          <p:cNvPr id="17" name="ZoneTexte 16">
            <a:extLst>
              <a:ext uri="{FF2B5EF4-FFF2-40B4-BE49-F238E27FC236}">
                <a16:creationId xmlns:a16="http://schemas.microsoft.com/office/drawing/2014/main" id="{0761DD5B-F556-61F7-5C93-0C51362BF802}"/>
              </a:ext>
            </a:extLst>
          </p:cNvPr>
          <p:cNvSpPr txBox="1"/>
          <p:nvPr/>
        </p:nvSpPr>
        <p:spPr>
          <a:xfrm>
            <a:off x="702644" y="3022333"/>
            <a:ext cx="6323798" cy="3416320"/>
          </a:xfrm>
          <a:prstGeom prst="rect">
            <a:avLst/>
          </a:prstGeom>
          <a:noFill/>
        </p:spPr>
        <p:txBody>
          <a:bodyPr wrap="square" rtlCol="0">
            <a:spAutoFit/>
          </a:bodyPr>
          <a:lstStyle/>
          <a:p>
            <a:pPr marL="285750" indent="-285750" algn="just">
              <a:buFont typeface="Arial" panose="020B0604020202020204" pitchFamily="34" charset="0"/>
              <a:buChar char="•"/>
            </a:pPr>
            <a:r>
              <a:rPr lang="fr-FR" dirty="0">
                <a:latin typeface="Garamond" panose="02020404030301010803" pitchFamily="18" charset="0"/>
              </a:rPr>
              <a:t>Les données sont envoyées à l'API via une requête POST</a:t>
            </a:r>
          </a:p>
          <a:p>
            <a:pPr marL="285750" indent="-285750" algn="just">
              <a:buFont typeface="Arial" panose="020B0604020202020204" pitchFamily="34" charset="0"/>
              <a:buChar char="•"/>
            </a:pPr>
            <a:endParaRPr lang="fr-FR" dirty="0">
              <a:latin typeface="Garamond" panose="02020404030301010803" pitchFamily="18" charset="0"/>
            </a:endParaRPr>
          </a:p>
          <a:p>
            <a:pPr marL="285750" indent="-285750" algn="just">
              <a:buFont typeface="Arial" panose="020B0604020202020204" pitchFamily="34" charset="0"/>
              <a:buChar char="•"/>
            </a:pPr>
            <a:r>
              <a:rPr lang="fr-FR" dirty="0">
                <a:latin typeface="Garamond" panose="02020404030301010803" pitchFamily="18" charset="0"/>
              </a:rPr>
              <a:t>Les données sont normalisées à l'aide du </a:t>
            </a:r>
            <a:r>
              <a:rPr lang="fr-FR" dirty="0" err="1">
                <a:latin typeface="Garamond" panose="02020404030301010803" pitchFamily="18" charset="0"/>
              </a:rPr>
              <a:t>MinMaxScaler</a:t>
            </a:r>
            <a:r>
              <a:rPr lang="fr-FR" dirty="0">
                <a:latin typeface="Garamond" panose="02020404030301010803" pitchFamily="18" charset="0"/>
              </a:rPr>
              <a:t>.</a:t>
            </a:r>
          </a:p>
          <a:p>
            <a:pPr marL="285750" indent="-285750" algn="just">
              <a:buFont typeface="Arial" panose="020B0604020202020204" pitchFamily="34" charset="0"/>
              <a:buChar char="•"/>
            </a:pPr>
            <a:endParaRPr lang="fr-FR" dirty="0">
              <a:latin typeface="Garamond" panose="02020404030301010803" pitchFamily="18" charset="0"/>
            </a:endParaRPr>
          </a:p>
          <a:p>
            <a:pPr marL="285750" indent="-285750" algn="just">
              <a:buFont typeface="Arial" panose="020B0604020202020204" pitchFamily="34" charset="0"/>
              <a:buChar char="•"/>
            </a:pPr>
            <a:r>
              <a:rPr lang="fr-FR" dirty="0">
                <a:latin typeface="Garamond" panose="02020404030301010803" pitchFamily="18" charset="0"/>
              </a:rPr>
              <a:t>Le modèle pré-entraîné est utilisé pour prédire les probabilités des classes 0 et 1.</a:t>
            </a:r>
          </a:p>
          <a:p>
            <a:pPr marL="285750" indent="-285750" algn="just">
              <a:buFont typeface="Arial" panose="020B0604020202020204" pitchFamily="34" charset="0"/>
              <a:buChar char="•"/>
            </a:pPr>
            <a:endParaRPr lang="fr-FR" dirty="0">
              <a:latin typeface="Garamond" panose="02020404030301010803" pitchFamily="18" charset="0"/>
            </a:endParaRPr>
          </a:p>
          <a:p>
            <a:pPr marL="285750" indent="-285750" algn="just">
              <a:buFont typeface="Arial" panose="020B0604020202020204" pitchFamily="34" charset="0"/>
              <a:buChar char="•"/>
            </a:pPr>
            <a:r>
              <a:rPr lang="fr-FR" dirty="0">
                <a:latin typeface="Garamond" panose="02020404030301010803" pitchFamily="18" charset="0"/>
              </a:rPr>
              <a:t>Un graphique SHAP est généré pour expliquer les prédictions du modèle.</a:t>
            </a:r>
          </a:p>
          <a:p>
            <a:pPr marL="285750" indent="-285750" algn="just">
              <a:buFont typeface="Arial" panose="020B0604020202020204" pitchFamily="34" charset="0"/>
              <a:buChar char="•"/>
            </a:pPr>
            <a:endParaRPr lang="fr-FR" dirty="0">
              <a:latin typeface="Garamond" panose="02020404030301010803" pitchFamily="18" charset="0"/>
            </a:endParaRPr>
          </a:p>
          <a:p>
            <a:pPr marL="285750" indent="-285750" algn="just">
              <a:buFont typeface="Arial" panose="020B0604020202020204" pitchFamily="34" charset="0"/>
              <a:buChar char="•"/>
            </a:pPr>
            <a:r>
              <a:rPr lang="fr-FR" dirty="0">
                <a:latin typeface="Garamond" panose="02020404030301010803" pitchFamily="18" charset="0"/>
              </a:rPr>
              <a:t>Les probabilités et le graphique SHAP sous forme d'une image PNG, sont renvoyés à l'utilisateur.</a:t>
            </a:r>
          </a:p>
        </p:txBody>
      </p:sp>
      <p:pic>
        <p:nvPicPr>
          <p:cNvPr id="19" name="Image 18">
            <a:extLst>
              <a:ext uri="{FF2B5EF4-FFF2-40B4-BE49-F238E27FC236}">
                <a16:creationId xmlns:a16="http://schemas.microsoft.com/office/drawing/2014/main" id="{47DF1625-4957-ECC7-787B-0761CA2DA778}"/>
              </a:ext>
            </a:extLst>
          </p:cNvPr>
          <p:cNvPicPr>
            <a:picLocks noChangeAspect="1"/>
          </p:cNvPicPr>
          <p:nvPr/>
        </p:nvPicPr>
        <p:blipFill>
          <a:blip r:embed="rId5"/>
          <a:stretch>
            <a:fillRect/>
          </a:stretch>
        </p:blipFill>
        <p:spPr>
          <a:xfrm>
            <a:off x="7417986" y="2571515"/>
            <a:ext cx="4190081" cy="3752283"/>
          </a:xfrm>
          <a:prstGeom prst="rect">
            <a:avLst/>
          </a:prstGeom>
          <a:ln w="3175">
            <a:solidFill>
              <a:schemeClr val="tx1"/>
            </a:solidFill>
          </a:ln>
        </p:spPr>
      </p:pic>
    </p:spTree>
    <p:extLst>
      <p:ext uri="{BB962C8B-B14F-4D97-AF65-F5344CB8AC3E}">
        <p14:creationId xmlns:p14="http://schemas.microsoft.com/office/powerpoint/2010/main" val="39002855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fontScale="90000"/>
          </a:bodyPr>
          <a:lstStyle/>
          <a:p>
            <a:r>
              <a:rPr lang="fr-FR" sz="4800" dirty="0">
                <a:latin typeface="Garamond" panose="02020404030301010803" pitchFamily="18" charset="0"/>
              </a:rPr>
              <a:t>API</a:t>
            </a:r>
            <a:endParaRPr lang="fr-FR" sz="3600" dirty="0">
              <a:latin typeface="Garamond" panose="02020404030301010803" pitchFamily="18" charset="0"/>
            </a:endParaRP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ZoneTexte 2">
            <a:extLst>
              <a:ext uri="{FF2B5EF4-FFF2-40B4-BE49-F238E27FC236}">
                <a16:creationId xmlns:a16="http://schemas.microsoft.com/office/drawing/2014/main" id="{7D14997F-F681-14ED-3EE9-9F4796055575}"/>
              </a:ext>
            </a:extLst>
          </p:cNvPr>
          <p:cNvSpPr txBox="1"/>
          <p:nvPr/>
        </p:nvSpPr>
        <p:spPr>
          <a:xfrm>
            <a:off x="491705" y="1057597"/>
            <a:ext cx="10164278" cy="369332"/>
          </a:xfrm>
          <a:prstGeom prst="rect">
            <a:avLst/>
          </a:prstGeom>
          <a:noFill/>
        </p:spPr>
        <p:txBody>
          <a:bodyPr wrap="square" rtlCol="0">
            <a:spAutoFit/>
          </a:bodyPr>
          <a:lstStyle/>
          <a:p>
            <a:r>
              <a:rPr lang="fr-FR" b="1" dirty="0">
                <a:solidFill>
                  <a:srgbClr val="0070C0"/>
                </a:solidFill>
                <a:latin typeface="Garamond" panose="02020404030301010803" pitchFamily="18" charset="0"/>
              </a:rPr>
              <a:t>Nous avons testé l’API en local à partir des tests </a:t>
            </a:r>
            <a:r>
              <a:rPr lang="fr-FR" b="1" dirty="0" err="1">
                <a:solidFill>
                  <a:srgbClr val="0070C0"/>
                </a:solidFill>
                <a:latin typeface="Garamond" panose="02020404030301010803" pitchFamily="18" charset="0"/>
              </a:rPr>
              <a:t>unittest</a:t>
            </a:r>
            <a:r>
              <a:rPr lang="fr-FR" b="1" dirty="0">
                <a:solidFill>
                  <a:srgbClr val="0070C0"/>
                </a:solidFill>
                <a:latin typeface="Garamond" panose="02020404030301010803" pitchFamily="18" charset="0"/>
              </a:rPr>
              <a:t> et sur l’outil Postman :</a:t>
            </a:r>
          </a:p>
        </p:txBody>
      </p:sp>
      <p:pic>
        <p:nvPicPr>
          <p:cNvPr id="4" name="Image 3">
            <a:extLst>
              <a:ext uri="{FF2B5EF4-FFF2-40B4-BE49-F238E27FC236}">
                <a16:creationId xmlns:a16="http://schemas.microsoft.com/office/drawing/2014/main" id="{32F99BC9-2622-5726-194E-5D97330E7038}"/>
              </a:ext>
            </a:extLst>
          </p:cNvPr>
          <p:cNvPicPr>
            <a:picLocks noChangeAspect="1"/>
          </p:cNvPicPr>
          <p:nvPr/>
        </p:nvPicPr>
        <p:blipFill>
          <a:blip r:embed="rId2"/>
          <a:stretch>
            <a:fillRect/>
          </a:stretch>
        </p:blipFill>
        <p:spPr>
          <a:xfrm>
            <a:off x="456412" y="1711299"/>
            <a:ext cx="5126241" cy="4931041"/>
          </a:xfrm>
          <a:prstGeom prst="rect">
            <a:avLst/>
          </a:prstGeom>
        </p:spPr>
      </p:pic>
      <p:pic>
        <p:nvPicPr>
          <p:cNvPr id="6" name="Image 5">
            <a:extLst>
              <a:ext uri="{FF2B5EF4-FFF2-40B4-BE49-F238E27FC236}">
                <a16:creationId xmlns:a16="http://schemas.microsoft.com/office/drawing/2014/main" id="{A3EF5004-74A0-D471-F960-C6C8FCEB83C1}"/>
              </a:ext>
            </a:extLst>
          </p:cNvPr>
          <p:cNvPicPr>
            <a:picLocks noChangeAspect="1"/>
          </p:cNvPicPr>
          <p:nvPr/>
        </p:nvPicPr>
        <p:blipFill>
          <a:blip r:embed="rId3"/>
          <a:stretch>
            <a:fillRect/>
          </a:stretch>
        </p:blipFill>
        <p:spPr>
          <a:xfrm>
            <a:off x="6237170" y="1711299"/>
            <a:ext cx="5126241" cy="4787751"/>
          </a:xfrm>
          <a:prstGeom prst="rect">
            <a:avLst/>
          </a:prstGeom>
          <a:ln w="9525">
            <a:solidFill>
              <a:schemeClr val="tx1"/>
            </a:solidFill>
          </a:ln>
        </p:spPr>
      </p:pic>
    </p:spTree>
    <p:extLst>
      <p:ext uri="{BB962C8B-B14F-4D97-AF65-F5344CB8AC3E}">
        <p14:creationId xmlns:p14="http://schemas.microsoft.com/office/powerpoint/2010/main" val="9023091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fontScale="90000"/>
          </a:bodyPr>
          <a:lstStyle/>
          <a:p>
            <a:r>
              <a:rPr lang="fr-FR" sz="4800" dirty="0">
                <a:latin typeface="Garamond" panose="02020404030301010803" pitchFamily="18" charset="0"/>
              </a:rPr>
              <a:t>Dashboard</a:t>
            </a:r>
            <a:endParaRPr lang="fr-FR" sz="3600" dirty="0">
              <a:latin typeface="Garamond" panose="02020404030301010803" pitchFamily="18" charset="0"/>
            </a:endParaRP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ZoneTexte 5">
            <a:extLst>
              <a:ext uri="{FF2B5EF4-FFF2-40B4-BE49-F238E27FC236}">
                <a16:creationId xmlns:a16="http://schemas.microsoft.com/office/drawing/2014/main" id="{AEC3D838-CF84-9356-966D-923847D1A89A}"/>
              </a:ext>
            </a:extLst>
          </p:cNvPr>
          <p:cNvSpPr txBox="1"/>
          <p:nvPr/>
        </p:nvSpPr>
        <p:spPr>
          <a:xfrm>
            <a:off x="491705" y="1421407"/>
            <a:ext cx="5390148" cy="369332"/>
          </a:xfrm>
          <a:prstGeom prst="rect">
            <a:avLst/>
          </a:prstGeom>
          <a:noFill/>
        </p:spPr>
        <p:txBody>
          <a:bodyPr wrap="square" rtlCol="0">
            <a:spAutoFit/>
          </a:bodyPr>
          <a:lstStyle/>
          <a:p>
            <a:r>
              <a:rPr lang="fr-FR" b="1" dirty="0">
                <a:solidFill>
                  <a:srgbClr val="0070C0"/>
                </a:solidFill>
                <a:latin typeface="Garamond" panose="02020404030301010803" pitchFamily="18" charset="0"/>
              </a:rPr>
              <a:t>Création du </a:t>
            </a:r>
            <a:r>
              <a:rPr lang="fr-FR" b="1" dirty="0" err="1">
                <a:solidFill>
                  <a:srgbClr val="0070C0"/>
                </a:solidFill>
                <a:latin typeface="Garamond" panose="02020404030301010803" pitchFamily="18" charset="0"/>
              </a:rPr>
              <a:t>dashboard</a:t>
            </a:r>
            <a:r>
              <a:rPr lang="fr-FR" b="1" dirty="0">
                <a:solidFill>
                  <a:srgbClr val="0070C0"/>
                </a:solidFill>
                <a:latin typeface="Garamond" panose="02020404030301010803" pitchFamily="18" charset="0"/>
              </a:rPr>
              <a:t> à partir de :  </a:t>
            </a:r>
          </a:p>
        </p:txBody>
      </p:sp>
      <p:pic>
        <p:nvPicPr>
          <p:cNvPr id="8" name="Image 7">
            <a:extLst>
              <a:ext uri="{FF2B5EF4-FFF2-40B4-BE49-F238E27FC236}">
                <a16:creationId xmlns:a16="http://schemas.microsoft.com/office/drawing/2014/main" id="{D7692DE6-79EE-C962-7637-84140063885E}"/>
              </a:ext>
            </a:extLst>
          </p:cNvPr>
          <p:cNvPicPr>
            <a:picLocks noChangeAspect="1"/>
          </p:cNvPicPr>
          <p:nvPr/>
        </p:nvPicPr>
        <p:blipFill>
          <a:blip r:embed="rId2"/>
          <a:stretch>
            <a:fillRect/>
          </a:stretch>
        </p:blipFill>
        <p:spPr>
          <a:xfrm>
            <a:off x="4539939" y="1219089"/>
            <a:ext cx="1770210" cy="677087"/>
          </a:xfrm>
          <a:prstGeom prst="rect">
            <a:avLst/>
          </a:prstGeom>
        </p:spPr>
      </p:pic>
      <p:pic>
        <p:nvPicPr>
          <p:cNvPr id="9" name="Image 8">
            <a:extLst>
              <a:ext uri="{FF2B5EF4-FFF2-40B4-BE49-F238E27FC236}">
                <a16:creationId xmlns:a16="http://schemas.microsoft.com/office/drawing/2014/main" id="{0C96A257-A0CB-0F95-B7EA-63BB33B10533}"/>
              </a:ext>
            </a:extLst>
          </p:cNvPr>
          <p:cNvPicPr>
            <a:picLocks noChangeAspect="1"/>
          </p:cNvPicPr>
          <p:nvPr/>
        </p:nvPicPr>
        <p:blipFill>
          <a:blip r:embed="rId3"/>
          <a:stretch>
            <a:fillRect/>
          </a:stretch>
        </p:blipFill>
        <p:spPr>
          <a:xfrm>
            <a:off x="7007078" y="1148494"/>
            <a:ext cx="2165798" cy="747682"/>
          </a:xfrm>
          <a:prstGeom prst="rect">
            <a:avLst/>
          </a:prstGeom>
        </p:spPr>
      </p:pic>
      <p:sp>
        <p:nvSpPr>
          <p:cNvPr id="10" name="ZoneTexte 9">
            <a:extLst>
              <a:ext uri="{FF2B5EF4-FFF2-40B4-BE49-F238E27FC236}">
                <a16:creationId xmlns:a16="http://schemas.microsoft.com/office/drawing/2014/main" id="{B871BE3D-BF19-5D9D-DA75-33F64D02018E}"/>
              </a:ext>
            </a:extLst>
          </p:cNvPr>
          <p:cNvSpPr txBox="1"/>
          <p:nvPr/>
        </p:nvSpPr>
        <p:spPr>
          <a:xfrm>
            <a:off x="491705" y="2256047"/>
            <a:ext cx="7487638" cy="369332"/>
          </a:xfrm>
          <a:prstGeom prst="rect">
            <a:avLst/>
          </a:prstGeom>
          <a:noFill/>
        </p:spPr>
        <p:txBody>
          <a:bodyPr wrap="square" rtlCol="0">
            <a:spAutoFit/>
          </a:bodyPr>
          <a:lstStyle/>
          <a:p>
            <a:r>
              <a:rPr lang="fr-FR" b="1" dirty="0">
                <a:solidFill>
                  <a:srgbClr val="0070C0"/>
                </a:solidFill>
                <a:latin typeface="Garamond" panose="02020404030301010803" pitchFamily="18" charset="0"/>
              </a:rPr>
              <a:t>URL vers le </a:t>
            </a:r>
            <a:r>
              <a:rPr lang="fr-FR" b="1" dirty="0" err="1">
                <a:solidFill>
                  <a:srgbClr val="0070C0"/>
                </a:solidFill>
                <a:latin typeface="Garamond" panose="02020404030301010803" pitchFamily="18" charset="0"/>
              </a:rPr>
              <a:t>dashboard</a:t>
            </a:r>
            <a:r>
              <a:rPr lang="fr-FR" b="1" dirty="0">
                <a:solidFill>
                  <a:srgbClr val="0070C0"/>
                </a:solidFill>
                <a:latin typeface="Garamond" panose="02020404030301010803" pitchFamily="18" charset="0"/>
              </a:rPr>
              <a:t> : </a:t>
            </a:r>
            <a:r>
              <a:rPr lang="fr-FR" b="1" dirty="0">
                <a:solidFill>
                  <a:schemeClr val="bg1">
                    <a:lumMod val="50000"/>
                  </a:schemeClr>
                </a:solidFill>
                <a:latin typeface="Garamond" panose="02020404030301010803" pitchFamily="18" charset="0"/>
                <a:hlinkClick r:id="rId4">
                  <a:extLst>
                    <a:ext uri="{A12FA001-AC4F-418D-AE19-62706E023703}">
                      <ahyp:hlinkClr xmlns:ahyp="http://schemas.microsoft.com/office/drawing/2018/hyperlinkcolor" val="tx"/>
                    </a:ext>
                  </a:extLst>
                </a:hlinkClick>
              </a:rPr>
              <a:t>http://dash-patriciadubray.pythonanywhere.com/</a:t>
            </a:r>
            <a:endParaRPr lang="fr-FR" b="1" dirty="0">
              <a:solidFill>
                <a:schemeClr val="bg1">
                  <a:lumMod val="50000"/>
                </a:schemeClr>
              </a:solidFill>
              <a:latin typeface="Garamond" panose="02020404030301010803" pitchFamily="18" charset="0"/>
            </a:endParaRPr>
          </a:p>
        </p:txBody>
      </p:sp>
      <p:pic>
        <p:nvPicPr>
          <p:cNvPr id="12" name="Image 11">
            <a:extLst>
              <a:ext uri="{FF2B5EF4-FFF2-40B4-BE49-F238E27FC236}">
                <a16:creationId xmlns:a16="http://schemas.microsoft.com/office/drawing/2014/main" id="{3B3F7768-6DB8-F4ED-12EA-664831B86410}"/>
              </a:ext>
            </a:extLst>
          </p:cNvPr>
          <p:cNvPicPr>
            <a:picLocks noChangeAspect="1"/>
          </p:cNvPicPr>
          <p:nvPr/>
        </p:nvPicPr>
        <p:blipFill>
          <a:blip r:embed="rId5"/>
          <a:stretch>
            <a:fillRect/>
          </a:stretch>
        </p:blipFill>
        <p:spPr>
          <a:xfrm>
            <a:off x="491705" y="3090687"/>
            <a:ext cx="7487638" cy="1087535"/>
          </a:xfrm>
          <a:prstGeom prst="rect">
            <a:avLst/>
          </a:prstGeom>
        </p:spPr>
      </p:pic>
      <p:sp>
        <p:nvSpPr>
          <p:cNvPr id="13" name="ZoneTexte 12">
            <a:extLst>
              <a:ext uri="{FF2B5EF4-FFF2-40B4-BE49-F238E27FC236}">
                <a16:creationId xmlns:a16="http://schemas.microsoft.com/office/drawing/2014/main" id="{626CEBA9-FCF4-B7CB-DCCC-3241CCC9504C}"/>
              </a:ext>
            </a:extLst>
          </p:cNvPr>
          <p:cNvSpPr txBox="1"/>
          <p:nvPr/>
        </p:nvSpPr>
        <p:spPr>
          <a:xfrm>
            <a:off x="491705" y="4599557"/>
            <a:ext cx="10515600" cy="1477328"/>
          </a:xfrm>
          <a:prstGeom prst="rect">
            <a:avLst/>
          </a:prstGeom>
          <a:noFill/>
        </p:spPr>
        <p:txBody>
          <a:bodyPr wrap="square" rtlCol="0">
            <a:spAutoFit/>
          </a:bodyPr>
          <a:lstStyle/>
          <a:p>
            <a:r>
              <a:rPr lang="fr-FR" b="1" dirty="0">
                <a:solidFill>
                  <a:srgbClr val="0070C0"/>
                </a:solidFill>
                <a:latin typeface="Garamond" panose="02020404030301010803" pitchFamily="18" charset="0"/>
              </a:rPr>
              <a:t>Prédictions : </a:t>
            </a:r>
            <a:r>
              <a:rPr lang="fr-FR" dirty="0">
                <a:latin typeface="Garamond" panose="02020404030301010803" pitchFamily="18" charset="0"/>
              </a:rPr>
              <a:t>Affiche les prédictions de remboursement pour un client sélectionné.</a:t>
            </a:r>
          </a:p>
          <a:p>
            <a:endParaRPr lang="fr-FR" dirty="0">
              <a:latin typeface="Garamond" panose="02020404030301010803" pitchFamily="18" charset="0"/>
            </a:endParaRPr>
          </a:p>
          <a:p>
            <a:r>
              <a:rPr lang="fr-FR" b="1" dirty="0">
                <a:solidFill>
                  <a:srgbClr val="0070C0"/>
                </a:solidFill>
                <a:latin typeface="Garamond" panose="02020404030301010803" pitchFamily="18" charset="0"/>
              </a:rPr>
              <a:t>Comparaisons : </a:t>
            </a:r>
            <a:r>
              <a:rPr lang="fr-FR" dirty="0">
                <a:latin typeface="Garamond" panose="02020404030301010803" pitchFamily="18" charset="0"/>
              </a:rPr>
              <a:t>Compare les caractéristiques d'un client sélectionné à l'ensemble des clients.</a:t>
            </a:r>
          </a:p>
          <a:p>
            <a:endParaRPr lang="fr-FR" dirty="0">
              <a:latin typeface="Garamond" panose="02020404030301010803" pitchFamily="18" charset="0"/>
            </a:endParaRPr>
          </a:p>
          <a:p>
            <a:r>
              <a:rPr lang="fr-FR" b="1" dirty="0">
                <a:solidFill>
                  <a:srgbClr val="0070C0"/>
                </a:solidFill>
                <a:latin typeface="Garamond" panose="02020404030301010803" pitchFamily="18" charset="0"/>
              </a:rPr>
              <a:t>Fichier Client : </a:t>
            </a:r>
            <a:r>
              <a:rPr lang="fr-FR" dirty="0">
                <a:latin typeface="Garamond" panose="02020404030301010803" pitchFamily="18" charset="0"/>
              </a:rPr>
              <a:t>Affiche les informations détaillées d'un client sélectionné dans un tableau interactif.</a:t>
            </a:r>
          </a:p>
        </p:txBody>
      </p:sp>
    </p:spTree>
    <p:extLst>
      <p:ext uri="{BB962C8B-B14F-4D97-AF65-F5344CB8AC3E}">
        <p14:creationId xmlns:p14="http://schemas.microsoft.com/office/powerpoint/2010/main" val="1673089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ZoneTexte 5">
            <a:extLst>
              <a:ext uri="{FF2B5EF4-FFF2-40B4-BE49-F238E27FC236}">
                <a16:creationId xmlns:a16="http://schemas.microsoft.com/office/drawing/2014/main" id="{EDB4E4F4-E5BE-8689-2368-D8479E69A95D}"/>
              </a:ext>
            </a:extLst>
          </p:cNvPr>
          <p:cNvSpPr txBox="1"/>
          <p:nvPr/>
        </p:nvSpPr>
        <p:spPr>
          <a:xfrm>
            <a:off x="5201727" y="612476"/>
            <a:ext cx="6202393" cy="4493538"/>
          </a:xfrm>
          <a:prstGeom prst="rect">
            <a:avLst/>
          </a:prstGeom>
          <a:noFill/>
        </p:spPr>
        <p:txBody>
          <a:bodyPr wrap="square" rtlCol="0">
            <a:spAutoFit/>
          </a:bodyPr>
          <a:lstStyle/>
          <a:p>
            <a:r>
              <a:rPr lang="fr-FR" sz="2800" b="1" dirty="0">
                <a:latin typeface="Garamond" panose="02020404030301010803" pitchFamily="18" charset="0"/>
              </a:rPr>
              <a:t>Contexte </a:t>
            </a:r>
          </a:p>
          <a:p>
            <a:endParaRPr lang="fr-FR" sz="2400" b="1" dirty="0">
              <a:latin typeface="Garamond" panose="02020404030301010803" pitchFamily="18" charset="0"/>
            </a:endParaRPr>
          </a:p>
          <a:p>
            <a:endParaRPr lang="fr-FR" dirty="0">
              <a:latin typeface="Garamond" panose="02020404030301010803" pitchFamily="18" charset="0"/>
            </a:endParaRPr>
          </a:p>
          <a:p>
            <a:pPr marL="285750" indent="-285750">
              <a:buFont typeface="Arial" panose="020B0604020202020204" pitchFamily="34" charset="0"/>
              <a:buChar char="•"/>
            </a:pPr>
            <a:r>
              <a:rPr lang="fr-FR" dirty="0">
                <a:latin typeface="Garamond" panose="02020404030301010803" pitchFamily="18" charset="0"/>
              </a:rPr>
              <a:t>L'entreprise </a:t>
            </a:r>
            <a:r>
              <a:rPr lang="fr-FR" b="1" dirty="0">
                <a:latin typeface="Garamond" panose="02020404030301010803" pitchFamily="18" charset="0"/>
              </a:rPr>
              <a:t>Prêt à dépenser</a:t>
            </a:r>
            <a:r>
              <a:rPr lang="fr-FR" dirty="0">
                <a:latin typeface="Garamond" panose="02020404030301010803" pitchFamily="18" charset="0"/>
              </a:rPr>
              <a:t> offre </a:t>
            </a:r>
            <a:r>
              <a:rPr lang="fr-FR" b="1" dirty="0">
                <a:solidFill>
                  <a:schemeClr val="accent1"/>
                </a:solidFill>
                <a:latin typeface="Garamond" panose="02020404030301010803" pitchFamily="18" charset="0"/>
              </a:rPr>
              <a:t>des crédits à la consommation</a:t>
            </a:r>
            <a:r>
              <a:rPr lang="fr-FR" dirty="0">
                <a:latin typeface="Garamond" panose="02020404030301010803" pitchFamily="18" charset="0"/>
              </a:rPr>
              <a:t> destinés aux personnes ayant peu ou pas du tout d'historique de prêt. </a:t>
            </a:r>
          </a:p>
          <a:p>
            <a:pPr marL="285750" indent="-285750">
              <a:buFont typeface="Arial" panose="020B0604020202020204" pitchFamily="34" charset="0"/>
              <a:buChar char="•"/>
            </a:pPr>
            <a:endParaRPr lang="fr-FR" dirty="0">
              <a:latin typeface="Garamond" panose="02020404030301010803" pitchFamily="18" charset="0"/>
            </a:endParaRPr>
          </a:p>
          <a:p>
            <a:pPr marL="285750" indent="-285750">
              <a:buFont typeface="Arial" panose="020B0604020202020204" pitchFamily="34" charset="0"/>
              <a:buChar char="•"/>
            </a:pPr>
            <a:r>
              <a:rPr lang="fr-FR" dirty="0">
                <a:latin typeface="Garamond" panose="02020404030301010803" pitchFamily="18" charset="0"/>
              </a:rPr>
              <a:t>Pour </a:t>
            </a:r>
            <a:r>
              <a:rPr lang="fr-FR" b="1" dirty="0">
                <a:solidFill>
                  <a:srgbClr val="C00000"/>
                </a:solidFill>
                <a:latin typeface="Garamond" panose="02020404030301010803" pitchFamily="18" charset="0"/>
              </a:rPr>
              <a:t>évaluer la probabilité qu'un client rembourse son crédit</a:t>
            </a:r>
            <a:r>
              <a:rPr lang="fr-FR" dirty="0">
                <a:latin typeface="Garamond" panose="02020404030301010803" pitchFamily="18" charset="0"/>
              </a:rPr>
              <a:t>, elle souhaite mettre en place un outil de "</a:t>
            </a:r>
            <a:r>
              <a:rPr lang="fr-FR" dirty="0" err="1">
                <a:latin typeface="Garamond" panose="02020404030301010803" pitchFamily="18" charset="0"/>
              </a:rPr>
              <a:t>scoring</a:t>
            </a:r>
            <a:r>
              <a:rPr lang="fr-FR" dirty="0">
                <a:latin typeface="Garamond" panose="02020404030301010803" pitchFamily="18" charset="0"/>
              </a:rPr>
              <a:t> crédit". </a:t>
            </a:r>
          </a:p>
          <a:p>
            <a:pPr marL="285750" indent="-285750">
              <a:buFont typeface="Arial" panose="020B0604020202020204" pitchFamily="34" charset="0"/>
              <a:buChar char="•"/>
            </a:pPr>
            <a:endParaRPr lang="fr-FR" dirty="0">
              <a:latin typeface="Garamond" panose="02020404030301010803" pitchFamily="18" charset="0"/>
            </a:endParaRPr>
          </a:p>
          <a:p>
            <a:pPr marL="285750" indent="-285750">
              <a:buFont typeface="Arial" panose="020B0604020202020204" pitchFamily="34" charset="0"/>
              <a:buChar char="•"/>
            </a:pPr>
            <a:r>
              <a:rPr lang="fr-FR" dirty="0">
                <a:latin typeface="Garamond" panose="02020404030301010803" pitchFamily="18" charset="0"/>
              </a:rPr>
              <a:t>Dans ce contexte, </a:t>
            </a:r>
            <a:r>
              <a:rPr lang="fr-FR" b="1" dirty="0">
                <a:latin typeface="Garamond" panose="02020404030301010803" pitchFamily="18" charset="0"/>
              </a:rPr>
              <a:t>Prêt à dépenser</a:t>
            </a:r>
            <a:r>
              <a:rPr lang="fr-FR" dirty="0">
                <a:latin typeface="Garamond" panose="02020404030301010803" pitchFamily="18" charset="0"/>
              </a:rPr>
              <a:t> prévoit de </a:t>
            </a:r>
            <a:r>
              <a:rPr lang="fr-FR" b="1" dirty="0">
                <a:solidFill>
                  <a:schemeClr val="accent4">
                    <a:lumMod val="50000"/>
                  </a:schemeClr>
                </a:solidFill>
                <a:latin typeface="Garamond" panose="02020404030301010803" pitchFamily="18" charset="0"/>
              </a:rPr>
              <a:t>développer un tableau de bord interactif</a:t>
            </a:r>
            <a:r>
              <a:rPr lang="fr-FR" dirty="0">
                <a:latin typeface="Garamond" panose="02020404030301010803" pitchFamily="18" charset="0"/>
              </a:rPr>
              <a:t> pour permettre aux chargés de relation client d'expliquer de manière transparente les décisions d'octroi de crédit.</a:t>
            </a:r>
            <a:endParaRPr lang="fr-FR" dirty="0"/>
          </a:p>
          <a:p>
            <a:endParaRPr lang="fr-FR" dirty="0"/>
          </a:p>
        </p:txBody>
      </p:sp>
      <p:cxnSp>
        <p:nvCxnSpPr>
          <p:cNvPr id="10" name="Connecteur droit 9">
            <a:extLst>
              <a:ext uri="{FF2B5EF4-FFF2-40B4-BE49-F238E27FC236}">
                <a16:creationId xmlns:a16="http://schemas.microsoft.com/office/drawing/2014/main" id="{F22301D5-0105-D2E3-814E-785D6C05FEE6}"/>
              </a:ext>
            </a:extLst>
          </p:cNvPr>
          <p:cNvCxnSpPr/>
          <p:nvPr/>
        </p:nvCxnSpPr>
        <p:spPr>
          <a:xfrm>
            <a:off x="5313872" y="1155940"/>
            <a:ext cx="597810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Image 2">
            <a:extLst>
              <a:ext uri="{FF2B5EF4-FFF2-40B4-BE49-F238E27FC236}">
                <a16:creationId xmlns:a16="http://schemas.microsoft.com/office/drawing/2014/main" id="{C966F778-E2CD-C11C-0E27-988BB45E8317}"/>
              </a:ext>
            </a:extLst>
          </p:cNvPr>
          <p:cNvPicPr>
            <a:picLocks noChangeAspect="1"/>
          </p:cNvPicPr>
          <p:nvPr/>
        </p:nvPicPr>
        <p:blipFill>
          <a:blip r:embed="rId2"/>
          <a:stretch>
            <a:fillRect/>
          </a:stretch>
        </p:blipFill>
        <p:spPr>
          <a:xfrm>
            <a:off x="675737" y="1302589"/>
            <a:ext cx="3318294" cy="4252822"/>
          </a:xfrm>
          <a:prstGeom prst="rect">
            <a:avLst/>
          </a:prstGeom>
          <a:ln w="19050">
            <a:solidFill>
              <a:schemeClr val="tx1"/>
            </a:solidFill>
          </a:ln>
        </p:spPr>
      </p:pic>
    </p:spTree>
    <p:extLst>
      <p:ext uri="{BB962C8B-B14F-4D97-AF65-F5344CB8AC3E}">
        <p14:creationId xmlns:p14="http://schemas.microsoft.com/office/powerpoint/2010/main" val="27529986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fontScale="90000"/>
          </a:bodyPr>
          <a:lstStyle/>
          <a:p>
            <a:r>
              <a:rPr lang="fr-FR" sz="4800" dirty="0">
                <a:latin typeface="Garamond" panose="02020404030301010803" pitchFamily="18" charset="0"/>
              </a:rPr>
              <a:t>Dashboard</a:t>
            </a:r>
            <a:endParaRPr lang="fr-FR" sz="3600" dirty="0">
              <a:latin typeface="Garamond" panose="02020404030301010803" pitchFamily="18" charset="0"/>
            </a:endParaRP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video_dash_patriciadubray">
            <a:hlinkClick r:id="" action="ppaction://media"/>
            <a:extLst>
              <a:ext uri="{FF2B5EF4-FFF2-40B4-BE49-F238E27FC236}">
                <a16:creationId xmlns:a16="http://schemas.microsoft.com/office/drawing/2014/main" id="{E8F514A4-9994-4B6E-2137-BBFEF236959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8581" y="1133782"/>
            <a:ext cx="10515600" cy="4993968"/>
          </a:xfrm>
          <a:prstGeom prst="rect">
            <a:avLst/>
          </a:prstGeom>
        </p:spPr>
      </p:pic>
    </p:spTree>
    <p:extLst>
      <p:ext uri="{BB962C8B-B14F-4D97-AF65-F5344CB8AC3E}">
        <p14:creationId xmlns:p14="http://schemas.microsoft.com/office/powerpoint/2010/main" val="4025028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68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fontScale="90000"/>
          </a:bodyPr>
          <a:lstStyle/>
          <a:p>
            <a:r>
              <a:rPr lang="fr-FR" sz="4800" dirty="0">
                <a:latin typeface="Garamond" panose="02020404030301010803" pitchFamily="18" charset="0"/>
              </a:rPr>
              <a:t>GitHub</a:t>
            </a:r>
            <a:endParaRPr lang="fr-FR" sz="3600" dirty="0">
              <a:latin typeface="Garamond" panose="02020404030301010803" pitchFamily="18" charset="0"/>
            </a:endParaRP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ZoneTexte 2">
            <a:extLst>
              <a:ext uri="{FF2B5EF4-FFF2-40B4-BE49-F238E27FC236}">
                <a16:creationId xmlns:a16="http://schemas.microsoft.com/office/drawing/2014/main" id="{7869C9FC-90B9-EC5D-EAE3-14493775C58E}"/>
              </a:ext>
            </a:extLst>
          </p:cNvPr>
          <p:cNvSpPr txBox="1"/>
          <p:nvPr/>
        </p:nvSpPr>
        <p:spPr>
          <a:xfrm>
            <a:off x="369376" y="1133435"/>
            <a:ext cx="11453247" cy="945275"/>
          </a:xfrm>
          <a:prstGeom prst="rect">
            <a:avLst/>
          </a:prstGeom>
          <a:noFill/>
        </p:spPr>
        <p:txBody>
          <a:bodyPr wrap="square" rtlCol="0">
            <a:spAutoFit/>
          </a:bodyPr>
          <a:lstStyle/>
          <a:p>
            <a:r>
              <a:rPr lang="fr-FR" dirty="0">
                <a:latin typeface="Garamond" panose="02020404030301010803" pitchFamily="18" charset="0"/>
              </a:rPr>
              <a:t>L'ensemble du code utilisé pour ce projet, bien comme les tableaux HTML d'analyse de data drift et la note méthodologique sont disponibles à l'adresse : </a:t>
            </a:r>
            <a:r>
              <a:rPr lang="fr-FR" dirty="0">
                <a:latin typeface="Garamond" panose="02020404030301010803" pitchFamily="18" charset="0"/>
                <a:hlinkClick r:id="rId2"/>
              </a:rPr>
              <a:t>https://github.com/patriciadubray/scoring</a:t>
            </a:r>
            <a:endParaRPr lang="fr-FR" dirty="0">
              <a:latin typeface="Garamond" panose="02020404030301010803" pitchFamily="18" charset="0"/>
            </a:endParaRPr>
          </a:p>
          <a:p>
            <a:endParaRPr lang="fr-FR" dirty="0"/>
          </a:p>
        </p:txBody>
      </p:sp>
      <p:pic>
        <p:nvPicPr>
          <p:cNvPr id="6" name="Image 5">
            <a:extLst>
              <a:ext uri="{FF2B5EF4-FFF2-40B4-BE49-F238E27FC236}">
                <a16:creationId xmlns:a16="http://schemas.microsoft.com/office/drawing/2014/main" id="{A5959883-9259-A948-9911-B03C1ECFC4B0}"/>
              </a:ext>
            </a:extLst>
          </p:cNvPr>
          <p:cNvPicPr>
            <a:picLocks noChangeAspect="1"/>
          </p:cNvPicPr>
          <p:nvPr/>
        </p:nvPicPr>
        <p:blipFill>
          <a:blip r:embed="rId3"/>
          <a:stretch>
            <a:fillRect/>
          </a:stretch>
        </p:blipFill>
        <p:spPr>
          <a:xfrm>
            <a:off x="583059" y="2335275"/>
            <a:ext cx="10332892" cy="3715786"/>
          </a:xfrm>
          <a:prstGeom prst="rect">
            <a:avLst/>
          </a:prstGeom>
          <a:ln w="6350">
            <a:solidFill>
              <a:schemeClr val="tx1"/>
            </a:solidFill>
          </a:ln>
        </p:spPr>
      </p:pic>
    </p:spTree>
    <p:extLst>
      <p:ext uri="{BB962C8B-B14F-4D97-AF65-F5344CB8AC3E}">
        <p14:creationId xmlns:p14="http://schemas.microsoft.com/office/powerpoint/2010/main" val="31408409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fontScale="90000"/>
          </a:bodyPr>
          <a:lstStyle/>
          <a:p>
            <a:r>
              <a:rPr lang="fr-FR" sz="4800" dirty="0">
                <a:latin typeface="Garamond" panose="02020404030301010803" pitchFamily="18" charset="0"/>
              </a:rPr>
              <a:t>Considérations finales</a:t>
            </a:r>
            <a:endParaRPr lang="fr-FR" sz="3600" dirty="0">
              <a:latin typeface="Garamond" panose="02020404030301010803" pitchFamily="18" charset="0"/>
            </a:endParaRP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ZoneTexte 2">
            <a:extLst>
              <a:ext uri="{FF2B5EF4-FFF2-40B4-BE49-F238E27FC236}">
                <a16:creationId xmlns:a16="http://schemas.microsoft.com/office/drawing/2014/main" id="{AF956EA8-9781-9759-1274-05A9D727C55C}"/>
              </a:ext>
            </a:extLst>
          </p:cNvPr>
          <p:cNvSpPr txBox="1"/>
          <p:nvPr/>
        </p:nvSpPr>
        <p:spPr>
          <a:xfrm>
            <a:off x="616017" y="1097280"/>
            <a:ext cx="10515600" cy="5909310"/>
          </a:xfrm>
          <a:prstGeom prst="rect">
            <a:avLst/>
          </a:prstGeom>
          <a:noFill/>
        </p:spPr>
        <p:txBody>
          <a:bodyPr wrap="square" rtlCol="0">
            <a:spAutoFit/>
          </a:bodyPr>
          <a:lstStyle/>
          <a:p>
            <a:pPr marL="285750" indent="-285750" algn="just">
              <a:buFont typeface="Arial" panose="020B0604020202020204" pitchFamily="34" charset="0"/>
              <a:buChar char="•"/>
            </a:pPr>
            <a:r>
              <a:rPr lang="fr-FR" b="0" i="0" dirty="0">
                <a:solidFill>
                  <a:srgbClr val="374151"/>
                </a:solidFill>
                <a:effectLst/>
                <a:latin typeface="Garamond" panose="02020404030301010803" pitchFamily="18" charset="0"/>
              </a:rPr>
              <a:t>L'entreprise </a:t>
            </a:r>
            <a:r>
              <a:rPr lang="fr-FR" b="1" i="0" dirty="0">
                <a:solidFill>
                  <a:schemeClr val="bg2">
                    <a:lumMod val="50000"/>
                  </a:schemeClr>
                </a:solidFill>
                <a:effectLst/>
                <a:latin typeface="Garamond" panose="02020404030301010803" pitchFamily="18" charset="0"/>
              </a:rPr>
              <a:t>Prêt à dépenser</a:t>
            </a:r>
            <a:r>
              <a:rPr lang="fr-FR" b="0" i="0" dirty="0">
                <a:solidFill>
                  <a:srgbClr val="374151"/>
                </a:solidFill>
                <a:effectLst/>
                <a:latin typeface="Garamond" panose="02020404030301010803" pitchFamily="18" charset="0"/>
              </a:rPr>
              <a:t> souhaite développer un </a:t>
            </a:r>
            <a:r>
              <a:rPr lang="fr-FR" b="1" i="0" dirty="0">
                <a:solidFill>
                  <a:srgbClr val="0070C0"/>
                </a:solidFill>
                <a:effectLst/>
                <a:latin typeface="Garamond" panose="02020404030301010803" pitchFamily="18" charset="0"/>
              </a:rPr>
              <a:t>modèle de </a:t>
            </a:r>
            <a:r>
              <a:rPr lang="fr-FR" b="1" i="0" dirty="0" err="1">
                <a:solidFill>
                  <a:srgbClr val="0070C0"/>
                </a:solidFill>
                <a:effectLst/>
                <a:latin typeface="Garamond" panose="02020404030301010803" pitchFamily="18" charset="0"/>
              </a:rPr>
              <a:t>scoring</a:t>
            </a:r>
            <a:r>
              <a:rPr lang="fr-FR" b="1" i="0" dirty="0">
                <a:solidFill>
                  <a:srgbClr val="0070C0"/>
                </a:solidFill>
                <a:effectLst/>
                <a:latin typeface="Garamond" panose="02020404030301010803" pitchFamily="18" charset="0"/>
              </a:rPr>
              <a:t> pour évaluer les demandes de prêt</a:t>
            </a:r>
            <a:r>
              <a:rPr lang="fr-FR" b="0" i="0" dirty="0">
                <a:solidFill>
                  <a:srgbClr val="374151"/>
                </a:solidFill>
                <a:effectLst/>
                <a:latin typeface="Garamond" panose="02020404030301010803" pitchFamily="18" charset="0"/>
              </a:rPr>
              <a:t> de ses clients.</a:t>
            </a:r>
          </a:p>
          <a:p>
            <a:pPr marL="285750" indent="-285750" algn="just">
              <a:buFont typeface="Arial" panose="020B0604020202020204" pitchFamily="34" charset="0"/>
              <a:buChar char="•"/>
            </a:pPr>
            <a:endParaRPr lang="fr-FR" b="0" i="0" dirty="0">
              <a:solidFill>
                <a:srgbClr val="374151"/>
              </a:solidFill>
              <a:effectLst/>
              <a:latin typeface="Garamond" panose="02020404030301010803" pitchFamily="18" charset="0"/>
            </a:endParaRPr>
          </a:p>
          <a:p>
            <a:pPr marL="285750" indent="-285750" algn="just">
              <a:buFont typeface="Arial" panose="020B0604020202020204" pitchFamily="34" charset="0"/>
              <a:buChar char="•"/>
            </a:pPr>
            <a:r>
              <a:rPr lang="fr-FR" b="0" i="0" dirty="0">
                <a:solidFill>
                  <a:srgbClr val="374151"/>
                </a:solidFill>
                <a:effectLst/>
                <a:latin typeface="Garamond" panose="02020404030301010803" pitchFamily="18" charset="0"/>
              </a:rPr>
              <a:t>Les jeux de données disponibles sont complexes et présentent des </a:t>
            </a:r>
            <a:r>
              <a:rPr lang="fr-FR" b="1" i="0" dirty="0">
                <a:solidFill>
                  <a:srgbClr val="C00000"/>
                </a:solidFill>
                <a:effectLst/>
                <a:latin typeface="Garamond" panose="02020404030301010803" pitchFamily="18" charset="0"/>
              </a:rPr>
              <a:t>classes non équilibrées</a:t>
            </a:r>
            <a:r>
              <a:rPr lang="fr-FR" b="0" i="0" dirty="0">
                <a:solidFill>
                  <a:srgbClr val="374151"/>
                </a:solidFill>
                <a:effectLst/>
                <a:latin typeface="Garamond" panose="02020404030301010803" pitchFamily="18" charset="0"/>
              </a:rPr>
              <a:t>.</a:t>
            </a:r>
          </a:p>
          <a:p>
            <a:pPr marL="285750" indent="-285750" algn="just">
              <a:buFont typeface="Arial" panose="020B0604020202020204" pitchFamily="34" charset="0"/>
              <a:buChar char="•"/>
            </a:pPr>
            <a:endParaRPr lang="fr-FR" b="0" i="0" dirty="0">
              <a:solidFill>
                <a:srgbClr val="374151"/>
              </a:solidFill>
              <a:effectLst/>
              <a:latin typeface="Garamond" panose="02020404030301010803" pitchFamily="18" charset="0"/>
            </a:endParaRPr>
          </a:p>
          <a:p>
            <a:pPr marL="285750" indent="-285750" algn="just">
              <a:buFont typeface="Arial" panose="020B0604020202020204" pitchFamily="34" charset="0"/>
              <a:buChar char="•"/>
            </a:pPr>
            <a:r>
              <a:rPr lang="fr-FR" b="0" i="0" dirty="0">
                <a:solidFill>
                  <a:srgbClr val="374151"/>
                </a:solidFill>
                <a:effectLst/>
                <a:latin typeface="Garamond" panose="02020404030301010803" pitchFamily="18" charset="0"/>
              </a:rPr>
              <a:t>Nous avons conçu une </a:t>
            </a:r>
            <a:r>
              <a:rPr lang="fr-FR" b="1" i="0" dirty="0">
                <a:solidFill>
                  <a:schemeClr val="accent4">
                    <a:lumMod val="75000"/>
                  </a:schemeClr>
                </a:solidFill>
                <a:effectLst/>
                <a:latin typeface="Garamond" panose="02020404030301010803" pitchFamily="18" charset="0"/>
              </a:rPr>
              <a:t>métrique Fβ spécifique</a:t>
            </a:r>
            <a:r>
              <a:rPr lang="fr-FR" b="0" i="0" dirty="0">
                <a:solidFill>
                  <a:srgbClr val="374151"/>
                </a:solidFill>
                <a:effectLst/>
                <a:latin typeface="Garamond" panose="02020404030301010803" pitchFamily="18" charset="0"/>
              </a:rPr>
              <a:t>, en tenant compte du fait que les défauts de paiement coûtent 10 fois plus que les gains obtenus par les remboursements.</a:t>
            </a:r>
          </a:p>
          <a:p>
            <a:pPr marL="285750" indent="-285750" algn="just">
              <a:buFont typeface="Arial" panose="020B0604020202020204" pitchFamily="34" charset="0"/>
              <a:buChar char="•"/>
            </a:pPr>
            <a:endParaRPr lang="fr-FR" b="0" i="0" dirty="0">
              <a:solidFill>
                <a:srgbClr val="374151"/>
              </a:solidFill>
              <a:effectLst/>
              <a:latin typeface="Garamond" panose="02020404030301010803" pitchFamily="18" charset="0"/>
            </a:endParaRPr>
          </a:p>
          <a:p>
            <a:pPr marL="285750" indent="-285750" algn="just">
              <a:buFont typeface="Arial" panose="020B0604020202020204" pitchFamily="34" charset="0"/>
              <a:buChar char="•"/>
            </a:pPr>
            <a:r>
              <a:rPr lang="fr-FR" b="0" i="0" dirty="0">
                <a:solidFill>
                  <a:srgbClr val="374151"/>
                </a:solidFill>
                <a:effectLst/>
                <a:latin typeface="Garamond" panose="02020404030301010803" pitchFamily="18" charset="0"/>
              </a:rPr>
              <a:t>Plusieurs techniques ont été employées pour </a:t>
            </a:r>
            <a:r>
              <a:rPr lang="fr-FR" b="1" i="0" dirty="0">
                <a:solidFill>
                  <a:srgbClr val="C00000"/>
                </a:solidFill>
                <a:effectLst/>
                <a:latin typeface="Garamond" panose="02020404030301010803" pitchFamily="18" charset="0"/>
              </a:rPr>
              <a:t>équilibrer les classes</a:t>
            </a:r>
            <a:r>
              <a:rPr lang="fr-FR" b="0" i="0" dirty="0">
                <a:solidFill>
                  <a:srgbClr val="374151"/>
                </a:solidFill>
                <a:effectLst/>
                <a:latin typeface="Garamond" panose="02020404030301010803" pitchFamily="18" charset="0"/>
              </a:rPr>
              <a:t>, y compris SMOTE, l'</a:t>
            </a:r>
            <a:r>
              <a:rPr lang="fr-FR" b="0" i="0" dirty="0" err="1">
                <a:solidFill>
                  <a:srgbClr val="374151"/>
                </a:solidFill>
                <a:effectLst/>
                <a:latin typeface="Garamond" panose="02020404030301010803" pitchFamily="18" charset="0"/>
              </a:rPr>
              <a:t>oversampling</a:t>
            </a:r>
            <a:r>
              <a:rPr lang="fr-FR" b="0" i="0" dirty="0">
                <a:solidFill>
                  <a:srgbClr val="374151"/>
                </a:solidFill>
                <a:effectLst/>
                <a:latin typeface="Garamond" panose="02020404030301010803" pitchFamily="18" charset="0"/>
              </a:rPr>
              <a:t> et l'</a:t>
            </a:r>
            <a:r>
              <a:rPr lang="fr-FR" b="0" i="0" dirty="0" err="1">
                <a:solidFill>
                  <a:srgbClr val="374151"/>
                </a:solidFill>
                <a:effectLst/>
                <a:latin typeface="Garamond" panose="02020404030301010803" pitchFamily="18" charset="0"/>
              </a:rPr>
              <a:t>undersampling</a:t>
            </a:r>
            <a:r>
              <a:rPr lang="fr-FR" b="0" i="0" dirty="0">
                <a:solidFill>
                  <a:srgbClr val="374151"/>
                </a:solidFill>
                <a:effectLst/>
                <a:latin typeface="Garamond" panose="02020404030301010803" pitchFamily="18" charset="0"/>
              </a:rPr>
              <a:t>.</a:t>
            </a:r>
          </a:p>
          <a:p>
            <a:pPr marL="285750" indent="-285750" algn="just">
              <a:buFont typeface="Arial" panose="020B0604020202020204" pitchFamily="34" charset="0"/>
              <a:buChar char="•"/>
            </a:pPr>
            <a:endParaRPr lang="fr-FR" b="0" i="0" dirty="0">
              <a:solidFill>
                <a:srgbClr val="374151"/>
              </a:solidFill>
              <a:effectLst/>
              <a:latin typeface="Garamond" panose="02020404030301010803" pitchFamily="18" charset="0"/>
            </a:endParaRPr>
          </a:p>
          <a:p>
            <a:pPr marL="285750" indent="-285750" algn="just">
              <a:buFont typeface="Arial" panose="020B0604020202020204" pitchFamily="34" charset="0"/>
              <a:buChar char="•"/>
            </a:pPr>
            <a:r>
              <a:rPr lang="fr-FR" b="0" i="0" dirty="0">
                <a:solidFill>
                  <a:srgbClr val="374151"/>
                </a:solidFill>
                <a:effectLst/>
                <a:latin typeface="Garamond" panose="02020404030301010803" pitchFamily="18" charset="0"/>
              </a:rPr>
              <a:t>Nous avons </a:t>
            </a:r>
            <a:r>
              <a:rPr lang="fr-FR" b="1" i="0" dirty="0">
                <a:solidFill>
                  <a:srgbClr val="374151"/>
                </a:solidFill>
                <a:effectLst/>
                <a:latin typeface="Garamond" panose="02020404030301010803" pitchFamily="18" charset="0"/>
              </a:rPr>
              <a:t>amélioré les hyperparamètres du modèle </a:t>
            </a:r>
            <a:r>
              <a:rPr lang="fr-FR" b="1" i="0" dirty="0" err="1">
                <a:solidFill>
                  <a:srgbClr val="374151"/>
                </a:solidFill>
                <a:effectLst/>
                <a:latin typeface="Garamond" panose="02020404030301010803" pitchFamily="18" charset="0"/>
              </a:rPr>
              <a:t>LightGBM</a:t>
            </a:r>
            <a:r>
              <a:rPr lang="fr-FR" b="1" i="0" dirty="0">
                <a:solidFill>
                  <a:srgbClr val="374151"/>
                </a:solidFill>
                <a:effectLst/>
                <a:latin typeface="Garamond" panose="02020404030301010803" pitchFamily="18" charset="0"/>
              </a:rPr>
              <a:t> et réduit le nombre de </a:t>
            </a:r>
            <a:r>
              <a:rPr lang="fr-FR" b="1" i="0" dirty="0" err="1">
                <a:solidFill>
                  <a:srgbClr val="374151"/>
                </a:solidFill>
                <a:effectLst/>
                <a:latin typeface="Garamond" panose="02020404030301010803" pitchFamily="18" charset="0"/>
              </a:rPr>
              <a:t>features</a:t>
            </a:r>
            <a:r>
              <a:rPr lang="fr-FR" b="0" i="0" dirty="0">
                <a:solidFill>
                  <a:srgbClr val="374151"/>
                </a:solidFill>
                <a:effectLst/>
                <a:latin typeface="Garamond" panose="02020404030301010803" pitchFamily="18" charset="0"/>
              </a:rPr>
              <a:t>.</a:t>
            </a:r>
          </a:p>
          <a:p>
            <a:pPr marL="285750" indent="-285750" algn="just">
              <a:buFont typeface="Arial" panose="020B0604020202020204" pitchFamily="34" charset="0"/>
              <a:buChar char="•"/>
            </a:pPr>
            <a:endParaRPr lang="fr-FR" b="0" i="0" dirty="0">
              <a:solidFill>
                <a:srgbClr val="374151"/>
              </a:solidFill>
              <a:effectLst/>
              <a:latin typeface="Garamond" panose="02020404030301010803" pitchFamily="18" charset="0"/>
            </a:endParaRPr>
          </a:p>
          <a:p>
            <a:pPr marL="285750" indent="-285750" algn="just">
              <a:buFont typeface="Arial" panose="020B0604020202020204" pitchFamily="34" charset="0"/>
              <a:buChar char="•"/>
            </a:pPr>
            <a:r>
              <a:rPr lang="fr-FR" b="0" i="0" dirty="0">
                <a:solidFill>
                  <a:srgbClr val="374151"/>
                </a:solidFill>
                <a:effectLst/>
                <a:latin typeface="Garamond" panose="02020404030301010803" pitchFamily="18" charset="0"/>
              </a:rPr>
              <a:t>Mise en place d'une </a:t>
            </a:r>
            <a:r>
              <a:rPr lang="fr-FR" b="1" i="0" dirty="0">
                <a:solidFill>
                  <a:srgbClr val="0070C0"/>
                </a:solidFill>
                <a:effectLst/>
                <a:latin typeface="Garamond" panose="02020404030301010803" pitchFamily="18" charset="0"/>
              </a:rPr>
              <a:t>API hébergée sur </a:t>
            </a:r>
            <a:r>
              <a:rPr lang="fr-FR" b="1" i="0" dirty="0" err="1">
                <a:solidFill>
                  <a:srgbClr val="0070C0"/>
                </a:solidFill>
                <a:effectLst/>
                <a:latin typeface="Garamond" panose="02020404030301010803" pitchFamily="18" charset="0"/>
              </a:rPr>
              <a:t>PythonAnywhere</a:t>
            </a:r>
            <a:r>
              <a:rPr lang="fr-FR" b="0" i="0" dirty="0">
                <a:solidFill>
                  <a:srgbClr val="374151"/>
                </a:solidFill>
                <a:effectLst/>
                <a:latin typeface="Garamond" panose="02020404030301010803" pitchFamily="18" charset="0"/>
              </a:rPr>
              <a:t>, capable de recevoir, normaliser les données, et demander au modèle les probabilités et l'explicabilité </a:t>
            </a:r>
            <a:r>
              <a:rPr lang="fr-FR" b="0" i="0" dirty="0" err="1">
                <a:solidFill>
                  <a:srgbClr val="374151"/>
                </a:solidFill>
                <a:effectLst/>
                <a:latin typeface="Garamond" panose="02020404030301010803" pitchFamily="18" charset="0"/>
              </a:rPr>
              <a:t>Shap</a:t>
            </a:r>
            <a:r>
              <a:rPr lang="fr-FR" b="0" i="0" dirty="0">
                <a:solidFill>
                  <a:srgbClr val="374151"/>
                </a:solidFill>
                <a:effectLst/>
                <a:latin typeface="Garamond" panose="02020404030301010803" pitchFamily="18" charset="0"/>
              </a:rPr>
              <a:t>.</a:t>
            </a:r>
          </a:p>
          <a:p>
            <a:pPr marL="285750" indent="-285750" algn="just">
              <a:buFont typeface="Arial" panose="020B0604020202020204" pitchFamily="34" charset="0"/>
              <a:buChar char="•"/>
            </a:pPr>
            <a:endParaRPr lang="fr-FR" b="0" i="0" dirty="0">
              <a:solidFill>
                <a:srgbClr val="374151"/>
              </a:solidFill>
              <a:effectLst/>
              <a:latin typeface="Garamond" panose="02020404030301010803" pitchFamily="18" charset="0"/>
            </a:endParaRPr>
          </a:p>
          <a:p>
            <a:pPr marL="285750" indent="-285750" algn="just">
              <a:buFont typeface="Arial" panose="020B0604020202020204" pitchFamily="34" charset="0"/>
              <a:buChar char="•"/>
            </a:pPr>
            <a:r>
              <a:rPr lang="fr-FR" b="0" i="0" dirty="0">
                <a:solidFill>
                  <a:srgbClr val="374151"/>
                </a:solidFill>
                <a:effectLst/>
                <a:latin typeface="Garamond" panose="02020404030301010803" pitchFamily="18" charset="0"/>
              </a:rPr>
              <a:t>Création d'un </a:t>
            </a:r>
            <a:r>
              <a:rPr lang="fr-FR" b="1" i="0" dirty="0" err="1">
                <a:solidFill>
                  <a:srgbClr val="0070C0"/>
                </a:solidFill>
                <a:effectLst/>
                <a:latin typeface="Garamond" panose="02020404030301010803" pitchFamily="18" charset="0"/>
              </a:rPr>
              <a:t>dashboard</a:t>
            </a:r>
            <a:r>
              <a:rPr lang="fr-FR" b="1" i="0" dirty="0">
                <a:solidFill>
                  <a:srgbClr val="0070C0"/>
                </a:solidFill>
                <a:effectLst/>
                <a:latin typeface="Garamond" panose="02020404030301010803" pitchFamily="18" charset="0"/>
              </a:rPr>
              <a:t> </a:t>
            </a:r>
            <a:r>
              <a:rPr lang="fr-FR" b="1" i="0">
                <a:solidFill>
                  <a:srgbClr val="0070C0"/>
                </a:solidFill>
                <a:effectLst/>
                <a:latin typeface="Garamond" panose="02020404030301010803" pitchFamily="18" charset="0"/>
              </a:rPr>
              <a:t>interactif avec Dash </a:t>
            </a:r>
            <a:r>
              <a:rPr lang="fr-FR" b="1" i="0" dirty="0" err="1">
                <a:solidFill>
                  <a:srgbClr val="0070C0"/>
                </a:solidFill>
                <a:effectLst/>
                <a:latin typeface="Garamond" panose="02020404030301010803" pitchFamily="18" charset="0"/>
              </a:rPr>
              <a:t>Plotly</a:t>
            </a:r>
            <a:r>
              <a:rPr lang="fr-FR" b="0" i="0" dirty="0">
                <a:solidFill>
                  <a:srgbClr val="374151"/>
                </a:solidFill>
                <a:effectLst/>
                <a:latin typeface="Garamond" panose="02020404030301010803" pitchFamily="18" charset="0"/>
              </a:rPr>
              <a:t>, également hébergé sur </a:t>
            </a:r>
            <a:r>
              <a:rPr lang="fr-FR" b="0" i="0" dirty="0" err="1">
                <a:solidFill>
                  <a:srgbClr val="374151"/>
                </a:solidFill>
                <a:effectLst/>
                <a:latin typeface="Garamond" panose="02020404030301010803" pitchFamily="18" charset="0"/>
              </a:rPr>
              <a:t>PythonAnywhere</a:t>
            </a:r>
            <a:r>
              <a:rPr lang="fr-FR" b="0" i="0" dirty="0">
                <a:solidFill>
                  <a:srgbClr val="374151"/>
                </a:solidFill>
                <a:effectLst/>
                <a:latin typeface="Garamond" panose="02020404030301010803" pitchFamily="18" charset="0"/>
              </a:rPr>
              <a:t>.</a:t>
            </a:r>
          </a:p>
          <a:p>
            <a:pPr marL="285750" indent="-285750" algn="just">
              <a:buFont typeface="Arial" panose="020B0604020202020204" pitchFamily="34" charset="0"/>
              <a:buChar char="•"/>
            </a:pPr>
            <a:endParaRPr lang="fr-FR" b="0" i="0" dirty="0">
              <a:solidFill>
                <a:srgbClr val="374151"/>
              </a:solidFill>
              <a:effectLst/>
              <a:latin typeface="Garamond" panose="02020404030301010803" pitchFamily="18" charset="0"/>
            </a:endParaRPr>
          </a:p>
          <a:p>
            <a:pPr marL="285750" indent="-285750" algn="just">
              <a:buFont typeface="Arial" panose="020B0604020202020204" pitchFamily="34" charset="0"/>
              <a:buChar char="•"/>
            </a:pPr>
            <a:r>
              <a:rPr lang="fr-FR" b="1" i="0" dirty="0">
                <a:solidFill>
                  <a:srgbClr val="374151"/>
                </a:solidFill>
                <a:effectLst/>
                <a:latin typeface="Garamond" panose="02020404030301010803" pitchFamily="18" charset="0"/>
              </a:rPr>
              <a:t>Améliorations envisagées : </a:t>
            </a:r>
            <a:r>
              <a:rPr lang="fr-FR" b="0" i="0" dirty="0">
                <a:solidFill>
                  <a:srgbClr val="374151"/>
                </a:solidFill>
                <a:effectLst/>
                <a:latin typeface="Garamond" panose="02020404030301010803" pitchFamily="18" charset="0"/>
              </a:rPr>
              <a:t>collaborer avec un expert métier, obtenir plus de documentation, et accéder à un service cloud pour améliorer les performances du modèle.</a:t>
            </a:r>
          </a:p>
          <a:p>
            <a:endParaRPr lang="fr-FR" dirty="0"/>
          </a:p>
        </p:txBody>
      </p:sp>
    </p:spTree>
    <p:extLst>
      <p:ext uri="{BB962C8B-B14F-4D97-AF65-F5344CB8AC3E}">
        <p14:creationId xmlns:p14="http://schemas.microsoft.com/office/powerpoint/2010/main" val="1962188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a:bodyPr>
          <a:lstStyle/>
          <a:p>
            <a:r>
              <a:rPr lang="fr-FR" sz="3600" dirty="0">
                <a:latin typeface="Garamond" panose="02020404030301010803" pitchFamily="18" charset="0"/>
              </a:rPr>
              <a:t>Les données </a:t>
            </a: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ZoneTexte 10">
            <a:extLst>
              <a:ext uri="{FF2B5EF4-FFF2-40B4-BE49-F238E27FC236}">
                <a16:creationId xmlns:a16="http://schemas.microsoft.com/office/drawing/2014/main" id="{FF0B3649-D682-9954-2902-DF28653A7E84}"/>
              </a:ext>
            </a:extLst>
          </p:cNvPr>
          <p:cNvSpPr txBox="1"/>
          <p:nvPr/>
        </p:nvSpPr>
        <p:spPr>
          <a:xfrm>
            <a:off x="694424" y="4779074"/>
            <a:ext cx="11059065" cy="1323439"/>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Garamond" panose="02020404030301010803" pitchFamily="18" charset="0"/>
              </a:rPr>
              <a:t>Les données pour ce projet sont disponibles sur le site </a:t>
            </a:r>
            <a:r>
              <a:rPr lang="fr-FR" sz="1600" dirty="0" err="1">
                <a:latin typeface="Garamond" panose="02020404030301010803" pitchFamily="18" charset="0"/>
              </a:rPr>
              <a:t>kaggle</a:t>
            </a:r>
            <a:r>
              <a:rPr lang="fr-FR" sz="1600" dirty="0">
                <a:latin typeface="Garamond" panose="02020404030301010803" pitchFamily="18" charset="0"/>
              </a:rPr>
              <a:t> </a:t>
            </a:r>
            <a:r>
              <a:rPr lang="fr-FR" sz="1600" dirty="0">
                <a:latin typeface="Garamond" panose="02020404030301010803" pitchFamily="18" charset="0"/>
                <a:hlinkClick r:id="rId2"/>
              </a:rPr>
              <a:t>Home </a:t>
            </a:r>
            <a:r>
              <a:rPr lang="fr-FR" sz="1600" dirty="0" err="1">
                <a:latin typeface="Garamond" panose="02020404030301010803" pitchFamily="18" charset="0"/>
                <a:hlinkClick r:id="rId2"/>
              </a:rPr>
              <a:t>Credit</a:t>
            </a:r>
            <a:r>
              <a:rPr lang="fr-FR" sz="1600" dirty="0">
                <a:latin typeface="Garamond" panose="02020404030301010803" pitchFamily="18" charset="0"/>
                <a:hlinkClick r:id="rId2"/>
              </a:rPr>
              <a:t> Default Risk</a:t>
            </a:r>
            <a:endParaRPr lang="fr-FR" sz="1600" dirty="0">
              <a:latin typeface="Garamond" panose="02020404030301010803" pitchFamily="18" charset="0"/>
            </a:endParaRPr>
          </a:p>
          <a:p>
            <a:endParaRPr lang="fr-FR" sz="1600" dirty="0">
              <a:latin typeface="Garamond" panose="02020404030301010803" pitchFamily="18" charset="0"/>
            </a:endParaRPr>
          </a:p>
          <a:p>
            <a:pPr marL="285750" indent="-285750">
              <a:buFont typeface="Arial" panose="020B0604020202020204" pitchFamily="34" charset="0"/>
              <a:buChar char="•"/>
            </a:pPr>
            <a:r>
              <a:rPr lang="fr-FR" sz="1600" dirty="0">
                <a:latin typeface="Garamond" panose="02020404030301010803" pitchFamily="18" charset="0"/>
              </a:rPr>
              <a:t>Nous allons travailler avec les </a:t>
            </a:r>
            <a:r>
              <a:rPr lang="fr-FR" sz="1600" dirty="0" err="1">
                <a:latin typeface="Garamond" panose="02020404030301010803" pitchFamily="18" charset="0"/>
              </a:rPr>
              <a:t>datasets</a:t>
            </a:r>
            <a:r>
              <a:rPr lang="fr-FR" sz="1600" dirty="0">
                <a:latin typeface="Garamond" panose="02020404030301010803" pitchFamily="18" charset="0"/>
              </a:rPr>
              <a:t> :</a:t>
            </a:r>
          </a:p>
          <a:p>
            <a:pPr marL="742950" lvl="1" indent="-285750">
              <a:buFont typeface="Arial" panose="020B0604020202020204" pitchFamily="34" charset="0"/>
              <a:buChar char="•"/>
            </a:pPr>
            <a:r>
              <a:rPr lang="fr-FR" sz="1600" dirty="0" err="1">
                <a:latin typeface="Garamond" panose="02020404030301010803" pitchFamily="18" charset="0"/>
              </a:rPr>
              <a:t>application_train</a:t>
            </a:r>
            <a:r>
              <a:rPr lang="fr-FR" sz="1600" dirty="0">
                <a:latin typeface="Garamond" panose="02020404030301010803" pitchFamily="18" charset="0"/>
              </a:rPr>
              <a:t> (307511, 122) </a:t>
            </a:r>
          </a:p>
          <a:p>
            <a:pPr marL="742950" lvl="1" indent="-285750">
              <a:buFont typeface="Arial" panose="020B0604020202020204" pitchFamily="34" charset="0"/>
              <a:buChar char="•"/>
            </a:pPr>
            <a:r>
              <a:rPr lang="fr-FR" sz="1600" dirty="0" err="1">
                <a:latin typeface="Garamond" panose="02020404030301010803" pitchFamily="18" charset="0"/>
              </a:rPr>
              <a:t>application_test</a:t>
            </a:r>
            <a:r>
              <a:rPr lang="fr-FR" sz="1600" dirty="0">
                <a:latin typeface="Garamond" panose="02020404030301010803" pitchFamily="18" charset="0"/>
              </a:rPr>
              <a:t> (48744, 121) </a:t>
            </a:r>
          </a:p>
        </p:txBody>
      </p:sp>
      <p:pic>
        <p:nvPicPr>
          <p:cNvPr id="4" name="Image 3">
            <a:extLst>
              <a:ext uri="{FF2B5EF4-FFF2-40B4-BE49-F238E27FC236}">
                <a16:creationId xmlns:a16="http://schemas.microsoft.com/office/drawing/2014/main" id="{F31DB944-7899-D520-F872-C0E1166B1EE1}"/>
              </a:ext>
            </a:extLst>
          </p:cNvPr>
          <p:cNvPicPr>
            <a:picLocks noChangeAspect="1"/>
          </p:cNvPicPr>
          <p:nvPr/>
        </p:nvPicPr>
        <p:blipFill>
          <a:blip r:embed="rId3"/>
          <a:stretch>
            <a:fillRect/>
          </a:stretch>
        </p:blipFill>
        <p:spPr>
          <a:xfrm>
            <a:off x="813714" y="1348415"/>
            <a:ext cx="9650172" cy="2591162"/>
          </a:xfrm>
          <a:prstGeom prst="rect">
            <a:avLst/>
          </a:prstGeom>
          <a:ln w="19050">
            <a:solidFill>
              <a:srgbClr val="0070C0"/>
            </a:solidFill>
          </a:ln>
        </p:spPr>
      </p:pic>
    </p:spTree>
    <p:extLst>
      <p:ext uri="{BB962C8B-B14F-4D97-AF65-F5344CB8AC3E}">
        <p14:creationId xmlns:p14="http://schemas.microsoft.com/office/powerpoint/2010/main" val="3517638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a:bodyPr>
          <a:lstStyle/>
          <a:p>
            <a:r>
              <a:rPr lang="fr-FR" sz="3600" dirty="0">
                <a:latin typeface="Garamond" panose="02020404030301010803" pitchFamily="18" charset="0"/>
              </a:rPr>
              <a:t>Analyses exploratoires</a:t>
            </a: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ZoneTexte 12">
            <a:extLst>
              <a:ext uri="{FF2B5EF4-FFF2-40B4-BE49-F238E27FC236}">
                <a16:creationId xmlns:a16="http://schemas.microsoft.com/office/drawing/2014/main" id="{E1E40092-9AE3-071A-F5CD-62C9FB234123}"/>
              </a:ext>
            </a:extLst>
          </p:cNvPr>
          <p:cNvSpPr txBox="1"/>
          <p:nvPr/>
        </p:nvSpPr>
        <p:spPr>
          <a:xfrm>
            <a:off x="491705" y="1371599"/>
            <a:ext cx="9627079" cy="369332"/>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Garamond" panose="02020404030301010803" pitchFamily="18" charset="0"/>
              </a:rPr>
              <a:t>Aperçu de la cible (</a:t>
            </a:r>
            <a:r>
              <a:rPr lang="fr-FR" dirty="0" err="1">
                <a:latin typeface="Garamond" panose="02020404030301010803" pitchFamily="18" charset="0"/>
              </a:rPr>
              <a:t>dataset</a:t>
            </a:r>
            <a:r>
              <a:rPr lang="fr-FR" dirty="0">
                <a:latin typeface="Garamond" panose="02020404030301010803" pitchFamily="18" charset="0"/>
              </a:rPr>
              <a:t> </a:t>
            </a:r>
            <a:r>
              <a:rPr lang="fr-FR" dirty="0" err="1">
                <a:latin typeface="Garamond" panose="02020404030301010803" pitchFamily="18" charset="0"/>
              </a:rPr>
              <a:t>application_train</a:t>
            </a:r>
            <a:r>
              <a:rPr lang="fr-FR" dirty="0">
                <a:latin typeface="Garamond" panose="02020404030301010803" pitchFamily="18" charset="0"/>
              </a:rPr>
              <a:t>) :</a:t>
            </a:r>
          </a:p>
        </p:txBody>
      </p:sp>
      <p:pic>
        <p:nvPicPr>
          <p:cNvPr id="6" name="Image 5">
            <a:extLst>
              <a:ext uri="{FF2B5EF4-FFF2-40B4-BE49-F238E27FC236}">
                <a16:creationId xmlns:a16="http://schemas.microsoft.com/office/drawing/2014/main" id="{4E2A8F04-B0C7-5063-217A-577CE06A0AF1}"/>
              </a:ext>
            </a:extLst>
          </p:cNvPr>
          <p:cNvPicPr>
            <a:picLocks noChangeAspect="1"/>
          </p:cNvPicPr>
          <p:nvPr/>
        </p:nvPicPr>
        <p:blipFill>
          <a:blip r:embed="rId2"/>
          <a:stretch>
            <a:fillRect/>
          </a:stretch>
        </p:blipFill>
        <p:spPr>
          <a:xfrm>
            <a:off x="632844" y="1967028"/>
            <a:ext cx="4335972" cy="4520245"/>
          </a:xfrm>
          <a:prstGeom prst="rect">
            <a:avLst/>
          </a:prstGeom>
          <a:ln w="19050">
            <a:solidFill>
              <a:schemeClr val="tx1"/>
            </a:solidFill>
          </a:ln>
        </p:spPr>
      </p:pic>
      <p:sp>
        <p:nvSpPr>
          <p:cNvPr id="8" name="ZoneTexte 7">
            <a:extLst>
              <a:ext uri="{FF2B5EF4-FFF2-40B4-BE49-F238E27FC236}">
                <a16:creationId xmlns:a16="http://schemas.microsoft.com/office/drawing/2014/main" id="{856E42B7-7B37-7273-A876-A28F0DF55655}"/>
              </a:ext>
            </a:extLst>
          </p:cNvPr>
          <p:cNvSpPr txBox="1"/>
          <p:nvPr/>
        </p:nvSpPr>
        <p:spPr>
          <a:xfrm>
            <a:off x="6124754" y="2703656"/>
            <a:ext cx="4882551" cy="3046988"/>
          </a:xfrm>
          <a:prstGeom prst="rect">
            <a:avLst/>
          </a:prstGeom>
          <a:noFill/>
        </p:spPr>
        <p:txBody>
          <a:bodyPr wrap="square" rtlCol="0">
            <a:spAutoFit/>
          </a:bodyPr>
          <a:lstStyle/>
          <a:p>
            <a:pPr marL="285750" indent="-285750">
              <a:buFont typeface="Arial" panose="020B0604020202020204" pitchFamily="34" charset="0"/>
              <a:buChar char="•"/>
            </a:pPr>
            <a:r>
              <a:rPr lang="fr-FR" sz="1600" dirty="0">
                <a:latin typeface="Garamond" panose="02020404030301010803" pitchFamily="18" charset="0"/>
              </a:rPr>
              <a:t>Le </a:t>
            </a:r>
            <a:r>
              <a:rPr lang="fr-FR" sz="1600" dirty="0" err="1">
                <a:latin typeface="Garamond" panose="02020404030301010803" pitchFamily="18" charset="0"/>
              </a:rPr>
              <a:t>dataset</a:t>
            </a:r>
            <a:r>
              <a:rPr lang="fr-FR" sz="1600" dirty="0">
                <a:latin typeface="Garamond" panose="02020404030301010803" pitchFamily="18" charset="0"/>
              </a:rPr>
              <a:t> d’entraînement présente une </a:t>
            </a:r>
            <a:r>
              <a:rPr lang="fr-FR" sz="1600" b="1" dirty="0">
                <a:latin typeface="Garamond" panose="02020404030301010803" pitchFamily="18" charset="0"/>
              </a:rPr>
              <a:t>distribution déséquilibrée</a:t>
            </a:r>
            <a:r>
              <a:rPr lang="fr-FR" sz="1600" dirty="0">
                <a:latin typeface="Garamond" panose="02020404030301010803" pitchFamily="18" charset="0"/>
              </a:rPr>
              <a:t> concernant la variable cible : </a:t>
            </a:r>
            <a:r>
              <a:rPr lang="fr-FR" sz="1600" b="1" dirty="0">
                <a:solidFill>
                  <a:schemeClr val="accent1"/>
                </a:solidFill>
                <a:latin typeface="Garamond" panose="02020404030301010803" pitchFamily="18" charset="0"/>
              </a:rPr>
              <a:t>282 682 remboursements de prêts effectués (0.0)</a:t>
            </a:r>
            <a:r>
              <a:rPr lang="fr-FR" sz="1600" dirty="0">
                <a:latin typeface="Garamond" panose="02020404030301010803" pitchFamily="18" charset="0"/>
              </a:rPr>
              <a:t> et </a:t>
            </a:r>
            <a:r>
              <a:rPr lang="fr-FR" sz="1600" b="1" dirty="0">
                <a:solidFill>
                  <a:srgbClr val="C00000"/>
                </a:solidFill>
                <a:latin typeface="Garamond" panose="02020404030301010803" pitchFamily="18" charset="0"/>
              </a:rPr>
              <a:t>24 825 problèmes de remboursement (1.0)</a:t>
            </a:r>
            <a:r>
              <a:rPr lang="fr-FR" sz="1600" dirty="0">
                <a:latin typeface="Garamond" panose="02020404030301010803" pitchFamily="18" charset="0"/>
              </a:rPr>
              <a:t>.</a:t>
            </a:r>
          </a:p>
          <a:p>
            <a:endParaRPr lang="fr-FR" sz="1600" dirty="0">
              <a:latin typeface="Garamond" panose="02020404030301010803" pitchFamily="18" charset="0"/>
            </a:endParaRPr>
          </a:p>
          <a:p>
            <a:pPr marL="285750" indent="-285750">
              <a:buFont typeface="Arial" panose="020B0604020202020204" pitchFamily="34" charset="0"/>
              <a:buChar char="•"/>
            </a:pPr>
            <a:r>
              <a:rPr lang="fr-FR" sz="1600" dirty="0">
                <a:latin typeface="Garamond" panose="02020404030301010803" pitchFamily="18" charset="0"/>
              </a:rPr>
              <a:t>Cela représente environ 11,4 fois plus de remboursements de prêts que de problèmes. </a:t>
            </a:r>
          </a:p>
          <a:p>
            <a:endParaRPr lang="fr-FR" sz="1600" dirty="0">
              <a:latin typeface="Garamond" panose="02020404030301010803" pitchFamily="18" charset="0"/>
            </a:endParaRPr>
          </a:p>
          <a:p>
            <a:pPr marL="285750" indent="-285750">
              <a:buFont typeface="Arial" panose="020B0604020202020204" pitchFamily="34" charset="0"/>
              <a:buChar char="•"/>
            </a:pPr>
            <a:r>
              <a:rPr lang="fr-FR" sz="1600" dirty="0">
                <a:latin typeface="Garamond" panose="02020404030301010803" pitchFamily="18" charset="0"/>
              </a:rPr>
              <a:t>Ce </a:t>
            </a:r>
            <a:r>
              <a:rPr lang="fr-FR" sz="1600" b="1" dirty="0">
                <a:latin typeface="Garamond" panose="02020404030301010803" pitchFamily="18" charset="0"/>
              </a:rPr>
              <a:t>déséquilibre de classes </a:t>
            </a:r>
            <a:r>
              <a:rPr lang="fr-FR" sz="1600" dirty="0">
                <a:latin typeface="Garamond" panose="02020404030301010803" pitchFamily="18" charset="0"/>
              </a:rPr>
              <a:t>devra être pris en compte lors de l'analyse et l'interprétation des résultats, notamment en utilisant des métriques d'évaluation adaptées.</a:t>
            </a:r>
          </a:p>
        </p:txBody>
      </p:sp>
    </p:spTree>
    <p:extLst>
      <p:ext uri="{BB962C8B-B14F-4D97-AF65-F5344CB8AC3E}">
        <p14:creationId xmlns:p14="http://schemas.microsoft.com/office/powerpoint/2010/main" val="10775062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a:bodyPr>
          <a:lstStyle/>
          <a:p>
            <a:r>
              <a:rPr lang="fr-FR" sz="3600" dirty="0">
                <a:latin typeface="Garamond" panose="02020404030301010803" pitchFamily="18" charset="0"/>
              </a:rPr>
              <a:t>Analyses exploratoires</a:t>
            </a: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4" name="Image 3">
            <a:extLst>
              <a:ext uri="{FF2B5EF4-FFF2-40B4-BE49-F238E27FC236}">
                <a16:creationId xmlns:a16="http://schemas.microsoft.com/office/drawing/2014/main" id="{A49B8128-D05A-A853-13E0-83CAC85A2611}"/>
              </a:ext>
            </a:extLst>
          </p:cNvPr>
          <p:cNvPicPr>
            <a:picLocks noChangeAspect="1"/>
          </p:cNvPicPr>
          <p:nvPr/>
        </p:nvPicPr>
        <p:blipFill>
          <a:blip r:embed="rId2"/>
          <a:stretch>
            <a:fillRect/>
          </a:stretch>
        </p:blipFill>
        <p:spPr>
          <a:xfrm>
            <a:off x="6096000" y="1789349"/>
            <a:ext cx="4982270" cy="3820058"/>
          </a:xfrm>
          <a:prstGeom prst="rect">
            <a:avLst/>
          </a:prstGeom>
          <a:ln w="19050">
            <a:solidFill>
              <a:schemeClr val="tx1"/>
            </a:solidFill>
          </a:ln>
        </p:spPr>
      </p:pic>
      <p:sp>
        <p:nvSpPr>
          <p:cNvPr id="7" name="ZoneTexte 6">
            <a:extLst>
              <a:ext uri="{FF2B5EF4-FFF2-40B4-BE49-F238E27FC236}">
                <a16:creationId xmlns:a16="http://schemas.microsoft.com/office/drawing/2014/main" id="{B3B3DBCF-6CF2-EB4A-9BED-6CFED45A3C66}"/>
              </a:ext>
            </a:extLst>
          </p:cNvPr>
          <p:cNvSpPr txBox="1"/>
          <p:nvPr/>
        </p:nvSpPr>
        <p:spPr>
          <a:xfrm>
            <a:off x="707366" y="2303198"/>
            <a:ext cx="4321836" cy="2585323"/>
          </a:xfrm>
          <a:prstGeom prst="rect">
            <a:avLst/>
          </a:prstGeom>
          <a:noFill/>
        </p:spPr>
        <p:txBody>
          <a:bodyPr wrap="square" rtlCol="0">
            <a:spAutoFit/>
          </a:bodyPr>
          <a:lstStyle/>
          <a:p>
            <a:r>
              <a:rPr lang="fr-FR" b="1" dirty="0">
                <a:solidFill>
                  <a:schemeClr val="accent4">
                    <a:lumMod val="75000"/>
                  </a:schemeClr>
                </a:solidFill>
                <a:latin typeface="Garamond" panose="02020404030301010803" pitchFamily="18" charset="0"/>
              </a:rPr>
              <a:t>Les variables les plus et moins fortement corrélées</a:t>
            </a:r>
            <a:r>
              <a:rPr lang="fr-FR" dirty="0">
                <a:latin typeface="Garamond" panose="02020404030301010803" pitchFamily="18" charset="0"/>
              </a:rPr>
              <a:t> à la variable cible dans l'ensemble du </a:t>
            </a:r>
            <a:r>
              <a:rPr lang="fr-FR" dirty="0" err="1">
                <a:latin typeface="Garamond" panose="02020404030301010803" pitchFamily="18" charset="0"/>
              </a:rPr>
              <a:t>dataset</a:t>
            </a:r>
            <a:r>
              <a:rPr lang="fr-FR" dirty="0">
                <a:latin typeface="Garamond" panose="02020404030301010803" pitchFamily="18" charset="0"/>
              </a:rPr>
              <a:t> d'entraînement sont :  </a:t>
            </a:r>
          </a:p>
          <a:p>
            <a:endParaRPr lang="fr-FR" dirty="0">
              <a:latin typeface="Garamond" panose="02020404030301010803" pitchFamily="18" charset="0"/>
            </a:endParaRPr>
          </a:p>
          <a:p>
            <a:pPr marL="742950" lvl="1" indent="-285750">
              <a:buFont typeface="Arial" panose="020B0604020202020204" pitchFamily="34" charset="0"/>
              <a:buChar char="•"/>
            </a:pPr>
            <a:r>
              <a:rPr lang="en-US" dirty="0">
                <a:latin typeface="Garamond" panose="02020404030301010803" pitchFamily="18" charset="0"/>
              </a:rPr>
              <a:t>DAYS_BIRTH</a:t>
            </a:r>
          </a:p>
          <a:p>
            <a:pPr marL="742950" lvl="1" indent="-285750">
              <a:buFont typeface="Arial" panose="020B0604020202020204" pitchFamily="34" charset="0"/>
              <a:buChar char="•"/>
            </a:pPr>
            <a:r>
              <a:rPr lang="en-US" dirty="0">
                <a:latin typeface="Garamond" panose="02020404030301010803" pitchFamily="18" charset="0"/>
              </a:rPr>
              <a:t>DAYS_EMPLOYED</a:t>
            </a:r>
          </a:p>
          <a:p>
            <a:pPr marL="742950" lvl="1" indent="-285750">
              <a:buFont typeface="Arial" panose="020B0604020202020204" pitchFamily="34" charset="0"/>
              <a:buChar char="•"/>
            </a:pPr>
            <a:r>
              <a:rPr lang="en-US" dirty="0">
                <a:latin typeface="Garamond" panose="02020404030301010803" pitchFamily="18" charset="0"/>
              </a:rPr>
              <a:t>EXT_SOURCE_3</a:t>
            </a:r>
          </a:p>
          <a:p>
            <a:pPr marL="742950" lvl="1" indent="-285750">
              <a:buFont typeface="Arial" panose="020B0604020202020204" pitchFamily="34" charset="0"/>
              <a:buChar char="•"/>
            </a:pPr>
            <a:r>
              <a:rPr lang="en-US" dirty="0">
                <a:latin typeface="Garamond" panose="02020404030301010803" pitchFamily="18" charset="0"/>
              </a:rPr>
              <a:t>EXT_SOURCE_2</a:t>
            </a:r>
          </a:p>
          <a:p>
            <a:endParaRPr lang="fr-FR" dirty="0">
              <a:latin typeface="Garamond" panose="02020404030301010803" pitchFamily="18" charset="0"/>
            </a:endParaRPr>
          </a:p>
        </p:txBody>
      </p:sp>
    </p:spTree>
    <p:extLst>
      <p:ext uri="{BB962C8B-B14F-4D97-AF65-F5344CB8AC3E}">
        <p14:creationId xmlns:p14="http://schemas.microsoft.com/office/powerpoint/2010/main" val="18540297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a:bodyPr>
          <a:lstStyle/>
          <a:p>
            <a:r>
              <a:rPr lang="fr-FR" sz="3600" dirty="0">
                <a:latin typeface="Garamond"/>
              </a:rPr>
              <a:t>Analyses exploratoires</a:t>
            </a:r>
            <a:endParaRPr lang="fr-FR" sz="3600" dirty="0">
              <a:latin typeface="Garamond" panose="02020404030301010803" pitchFamily="18" charset="0"/>
            </a:endParaRP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Image 5">
            <a:extLst>
              <a:ext uri="{FF2B5EF4-FFF2-40B4-BE49-F238E27FC236}">
                <a16:creationId xmlns:a16="http://schemas.microsoft.com/office/drawing/2014/main" id="{3EA3E57E-EDD6-045C-EE3E-D715D00EA3B5}"/>
              </a:ext>
            </a:extLst>
          </p:cNvPr>
          <p:cNvPicPr>
            <a:picLocks noChangeAspect="1"/>
          </p:cNvPicPr>
          <p:nvPr/>
        </p:nvPicPr>
        <p:blipFill>
          <a:blip r:embed="rId2"/>
          <a:stretch>
            <a:fillRect/>
          </a:stretch>
        </p:blipFill>
        <p:spPr>
          <a:xfrm>
            <a:off x="771505" y="3125394"/>
            <a:ext cx="10515601" cy="3120133"/>
          </a:xfrm>
          <a:prstGeom prst="rect">
            <a:avLst/>
          </a:prstGeom>
          <a:ln w="19050">
            <a:solidFill>
              <a:schemeClr val="tx1"/>
            </a:solidFill>
          </a:ln>
        </p:spPr>
      </p:pic>
      <p:sp>
        <p:nvSpPr>
          <p:cNvPr id="7" name="ZoneTexte 6">
            <a:extLst>
              <a:ext uri="{FF2B5EF4-FFF2-40B4-BE49-F238E27FC236}">
                <a16:creationId xmlns:a16="http://schemas.microsoft.com/office/drawing/2014/main" id="{34727613-9968-ACB2-E499-E9452A08B04B}"/>
              </a:ext>
            </a:extLst>
          </p:cNvPr>
          <p:cNvSpPr txBox="1"/>
          <p:nvPr/>
        </p:nvSpPr>
        <p:spPr>
          <a:xfrm>
            <a:off x="491704" y="1400046"/>
            <a:ext cx="10877909" cy="1200329"/>
          </a:xfrm>
          <a:prstGeom prst="rect">
            <a:avLst/>
          </a:prstGeom>
          <a:noFill/>
        </p:spPr>
        <p:txBody>
          <a:bodyPr wrap="square" rtlCol="0">
            <a:spAutoFit/>
          </a:bodyPr>
          <a:lstStyle/>
          <a:p>
            <a:pPr marL="285750" indent="-285750">
              <a:buFont typeface="Arial" panose="020B0604020202020204" pitchFamily="34" charset="0"/>
              <a:buChar char="•"/>
            </a:pPr>
            <a:r>
              <a:rPr lang="fr-FR" dirty="0">
                <a:latin typeface="Garamond" panose="02020404030301010803" pitchFamily="18" charset="0"/>
              </a:rPr>
              <a:t>Les </a:t>
            </a:r>
            <a:r>
              <a:rPr lang="fr-FR" b="1" dirty="0">
                <a:solidFill>
                  <a:schemeClr val="accent1"/>
                </a:solidFill>
                <a:latin typeface="Garamond" panose="02020404030301010803" pitchFamily="18" charset="0"/>
              </a:rPr>
              <a:t>clients ayant des valeurs élevées de ressources ont tendance à rembourser</a:t>
            </a:r>
            <a:r>
              <a:rPr lang="fr-FR" dirty="0">
                <a:latin typeface="Garamond" panose="02020404030301010803" pitchFamily="18" charset="0"/>
              </a:rPr>
              <a:t> davantage (EXT_SOURCE_3 et EXT_SOURCE_2)</a:t>
            </a:r>
          </a:p>
          <a:p>
            <a:endParaRPr lang="fr-FR" dirty="0">
              <a:latin typeface="Garamond" panose="02020404030301010803" pitchFamily="18" charset="0"/>
            </a:endParaRPr>
          </a:p>
          <a:p>
            <a:pPr marL="285750" indent="-285750">
              <a:buFont typeface="Arial" panose="020B0604020202020204" pitchFamily="34" charset="0"/>
              <a:buChar char="•"/>
            </a:pPr>
            <a:r>
              <a:rPr lang="fr-FR" dirty="0">
                <a:latin typeface="Garamond" panose="02020404030301010803" pitchFamily="18" charset="0"/>
              </a:rPr>
              <a:t>Les </a:t>
            </a:r>
            <a:r>
              <a:rPr lang="fr-FR" b="1" dirty="0">
                <a:solidFill>
                  <a:srgbClr val="C00000"/>
                </a:solidFill>
                <a:latin typeface="Garamond" panose="02020404030301010803" pitchFamily="18" charset="0"/>
              </a:rPr>
              <a:t>clients plus jeunes ont tendance à rembourser moins</a:t>
            </a:r>
            <a:r>
              <a:rPr lang="fr-FR" b="1" dirty="0">
                <a:latin typeface="Garamond" panose="02020404030301010803" pitchFamily="18" charset="0"/>
              </a:rPr>
              <a:t> </a:t>
            </a:r>
            <a:r>
              <a:rPr lang="fr-FR" dirty="0">
                <a:latin typeface="Garamond" panose="02020404030301010803" pitchFamily="18" charset="0"/>
              </a:rPr>
              <a:t>que les clients plus âgés.</a:t>
            </a:r>
          </a:p>
        </p:txBody>
      </p:sp>
    </p:spTree>
    <p:extLst>
      <p:ext uri="{BB962C8B-B14F-4D97-AF65-F5344CB8AC3E}">
        <p14:creationId xmlns:p14="http://schemas.microsoft.com/office/powerpoint/2010/main" val="1574742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a:bodyPr>
          <a:lstStyle/>
          <a:p>
            <a:r>
              <a:rPr lang="fr-FR" sz="3600" dirty="0">
                <a:latin typeface="Garamond"/>
              </a:rPr>
              <a:t>Feature Engineering </a:t>
            </a:r>
            <a:endParaRPr lang="fr-FR" sz="3600" dirty="0">
              <a:latin typeface="Garamond" panose="02020404030301010803" pitchFamily="18" charset="0"/>
            </a:endParaRP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Image 5">
            <a:extLst>
              <a:ext uri="{FF2B5EF4-FFF2-40B4-BE49-F238E27FC236}">
                <a16:creationId xmlns:a16="http://schemas.microsoft.com/office/drawing/2014/main" id="{0CCAF4DB-195B-084A-0B76-A46E7E3D4C0C}"/>
              </a:ext>
            </a:extLst>
          </p:cNvPr>
          <p:cNvPicPr>
            <a:picLocks noChangeAspect="1"/>
          </p:cNvPicPr>
          <p:nvPr/>
        </p:nvPicPr>
        <p:blipFill>
          <a:blip r:embed="rId2"/>
          <a:stretch>
            <a:fillRect/>
          </a:stretch>
        </p:blipFill>
        <p:spPr>
          <a:xfrm>
            <a:off x="571400" y="1121643"/>
            <a:ext cx="5044396" cy="5607170"/>
          </a:xfrm>
          <a:prstGeom prst="rect">
            <a:avLst/>
          </a:prstGeom>
          <a:ln w="19050">
            <a:solidFill>
              <a:schemeClr val="tx1"/>
            </a:solidFill>
          </a:ln>
        </p:spPr>
      </p:pic>
      <p:sp>
        <p:nvSpPr>
          <p:cNvPr id="7" name="ZoneTexte 6">
            <a:extLst>
              <a:ext uri="{FF2B5EF4-FFF2-40B4-BE49-F238E27FC236}">
                <a16:creationId xmlns:a16="http://schemas.microsoft.com/office/drawing/2014/main" id="{88401749-8E04-248D-0C62-5045BEAD367E}"/>
              </a:ext>
            </a:extLst>
          </p:cNvPr>
          <p:cNvSpPr txBox="1"/>
          <p:nvPr/>
        </p:nvSpPr>
        <p:spPr>
          <a:xfrm>
            <a:off x="6139931" y="1343893"/>
            <a:ext cx="5126966" cy="4462760"/>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fr-FR" dirty="0">
                <a:latin typeface="Garamond"/>
              </a:rPr>
              <a:t>Nous avons utilisé le kernel disponible sur </a:t>
            </a:r>
            <a:r>
              <a:rPr lang="fr-FR" dirty="0">
                <a:latin typeface="Garamond"/>
                <a:hlinkClick r:id="rId3"/>
              </a:rPr>
              <a:t>LightGBM with Simple Features</a:t>
            </a:r>
            <a:r>
              <a:rPr lang="fr-FR" dirty="0">
                <a:latin typeface="Garamond"/>
              </a:rPr>
              <a:t> pour le feature engineering.</a:t>
            </a:r>
          </a:p>
          <a:p>
            <a:endParaRPr lang="fr-FR" dirty="0">
              <a:latin typeface="Garamond" panose="02020404030301010803" pitchFamily="18" charset="0"/>
            </a:endParaRPr>
          </a:p>
          <a:p>
            <a:pPr marL="285750" indent="-285750">
              <a:buFont typeface="Arial" panose="020B0604020202020204" pitchFamily="34" charset="0"/>
              <a:buChar char="•"/>
            </a:pPr>
            <a:r>
              <a:rPr lang="fr-FR" dirty="0">
                <a:latin typeface="Garamond" panose="02020404030301010803" pitchFamily="18" charset="0"/>
              </a:rPr>
              <a:t>Le code inclut une fonction pour effectuer l'encodage </a:t>
            </a:r>
            <a:r>
              <a:rPr lang="fr-FR" dirty="0" err="1">
                <a:latin typeface="Garamond" panose="02020404030301010803" pitchFamily="18" charset="0"/>
              </a:rPr>
              <a:t>one-hot</a:t>
            </a:r>
            <a:r>
              <a:rPr lang="fr-FR" dirty="0">
                <a:latin typeface="Garamond" panose="02020404030301010803" pitchFamily="18" charset="0"/>
              </a:rPr>
              <a:t> des variables catégorielles, ainsi que des transformations et des ajouts de nouvelles variables pour améliorer les performances du modèle.</a:t>
            </a:r>
          </a:p>
          <a:p>
            <a:pPr marL="285750" indent="-285750">
              <a:buFont typeface="Arial" panose="020B0604020202020204" pitchFamily="34" charset="0"/>
              <a:buChar char="•"/>
            </a:pPr>
            <a:endParaRPr lang="fr-FR" dirty="0">
              <a:latin typeface="Garamond" panose="02020404030301010803" pitchFamily="18" charset="0"/>
            </a:endParaRPr>
          </a:p>
          <a:p>
            <a:pPr marL="285750" indent="-285750">
              <a:buFont typeface="Arial" panose="020B0604020202020204" pitchFamily="34" charset="0"/>
              <a:buChar char="•"/>
            </a:pPr>
            <a:r>
              <a:rPr lang="fr-FR" dirty="0">
                <a:latin typeface="Garamond" panose="02020404030301010803" pitchFamily="18" charset="0"/>
              </a:rPr>
              <a:t>Les 4 clients ayant la valeur </a:t>
            </a:r>
            <a:r>
              <a:rPr lang="fr-FR" sz="1600" dirty="0">
                <a:latin typeface="Garamond" panose="02020404030301010803" pitchFamily="18" charset="0"/>
              </a:rPr>
              <a:t>'</a:t>
            </a:r>
            <a:r>
              <a:rPr lang="fr-FR" sz="1400" dirty="0">
                <a:latin typeface="Garamond" panose="02020404030301010803" pitchFamily="18" charset="0"/>
              </a:rPr>
              <a:t>XNA</a:t>
            </a:r>
            <a:r>
              <a:rPr lang="fr-FR" dirty="0">
                <a:latin typeface="Garamond" panose="02020404030301010803" pitchFamily="18" charset="0"/>
              </a:rPr>
              <a:t>' pour la variable </a:t>
            </a:r>
            <a:r>
              <a:rPr lang="fr-FR" sz="1400" dirty="0">
                <a:latin typeface="Garamond" panose="02020404030301010803" pitchFamily="18" charset="0"/>
              </a:rPr>
              <a:t>CODE_GENDER </a:t>
            </a:r>
            <a:r>
              <a:rPr lang="fr-FR" dirty="0">
                <a:latin typeface="Garamond" panose="02020404030301010803" pitchFamily="18" charset="0"/>
              </a:rPr>
              <a:t>sont supprimées du </a:t>
            </a:r>
            <a:r>
              <a:rPr lang="fr-FR" dirty="0" err="1">
                <a:latin typeface="Garamond" panose="02020404030301010803" pitchFamily="18" charset="0"/>
              </a:rPr>
              <a:t>dataframe</a:t>
            </a:r>
            <a:r>
              <a:rPr lang="fr-FR" dirty="0">
                <a:latin typeface="Garamond" panose="02020404030301010803" pitchFamily="18" charset="0"/>
              </a:rPr>
              <a:t> d'entraînement.</a:t>
            </a:r>
          </a:p>
          <a:p>
            <a:pPr marL="285750" indent="-285750">
              <a:buFont typeface="Arial" panose="020B0604020202020204" pitchFamily="34" charset="0"/>
              <a:buChar char="•"/>
            </a:pPr>
            <a:endParaRPr lang="fr-FR" dirty="0">
              <a:latin typeface="Garamond" panose="02020404030301010803" pitchFamily="18" charset="0"/>
            </a:endParaRPr>
          </a:p>
          <a:p>
            <a:pPr marL="285750" indent="-285750">
              <a:buFont typeface="Arial" panose="020B0604020202020204" pitchFamily="34" charset="0"/>
              <a:buChar char="•"/>
            </a:pPr>
            <a:r>
              <a:rPr lang="fr-FR" dirty="0">
                <a:latin typeface="Garamond"/>
              </a:rPr>
              <a:t>Encodage binaire :  par exemple sur la variable </a:t>
            </a:r>
            <a:r>
              <a:rPr lang="fr-FR" sz="1400">
                <a:latin typeface="Garamond"/>
              </a:rPr>
              <a:t>CODE_GENDER</a:t>
            </a:r>
          </a:p>
        </p:txBody>
      </p:sp>
    </p:spTree>
    <p:extLst>
      <p:ext uri="{BB962C8B-B14F-4D97-AF65-F5344CB8AC3E}">
        <p14:creationId xmlns:p14="http://schemas.microsoft.com/office/powerpoint/2010/main" val="42363296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a:bodyPr>
          <a:lstStyle/>
          <a:p>
            <a:r>
              <a:rPr lang="fr-FR" sz="3600" dirty="0">
                <a:latin typeface="Garamond" panose="02020404030301010803" pitchFamily="18" charset="0"/>
              </a:rPr>
              <a:t>Machine </a:t>
            </a:r>
            <a:r>
              <a:rPr lang="fr-FR" sz="3600" dirty="0" err="1">
                <a:latin typeface="Garamond" panose="02020404030301010803" pitchFamily="18" charset="0"/>
              </a:rPr>
              <a:t>learning</a:t>
            </a:r>
            <a:r>
              <a:rPr lang="fr-FR" sz="3600" dirty="0">
                <a:latin typeface="Garamond" panose="02020404030301010803" pitchFamily="18" charset="0"/>
              </a:rPr>
              <a:t> – score métier</a:t>
            </a: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ZoneTexte 2">
            <a:extLst>
              <a:ext uri="{FF2B5EF4-FFF2-40B4-BE49-F238E27FC236}">
                <a16:creationId xmlns:a16="http://schemas.microsoft.com/office/drawing/2014/main" id="{ACCF609C-4BDD-1FF5-1D11-AB45B1E001A7}"/>
              </a:ext>
            </a:extLst>
          </p:cNvPr>
          <p:cNvSpPr txBox="1"/>
          <p:nvPr/>
        </p:nvSpPr>
        <p:spPr>
          <a:xfrm>
            <a:off x="295654" y="1397675"/>
            <a:ext cx="7580263" cy="2308324"/>
          </a:xfrm>
          <a:prstGeom prst="rect">
            <a:avLst/>
          </a:prstGeom>
          <a:noFill/>
        </p:spPr>
        <p:txBody>
          <a:bodyPr wrap="square" lIns="91440" tIns="45720" rIns="91440" bIns="45720" rtlCol="0" anchor="t">
            <a:spAutoFit/>
          </a:bodyPr>
          <a:lstStyle/>
          <a:p>
            <a:pPr marL="285750" indent="-285750" algn="just">
              <a:buFont typeface="Arial" panose="020B0604020202020204" pitchFamily="34" charset="0"/>
              <a:buChar char="•"/>
            </a:pPr>
            <a:r>
              <a:rPr lang="fr-FR" dirty="0">
                <a:latin typeface="Garamond" panose="02020404030301010803" pitchFamily="18" charset="0"/>
              </a:rPr>
              <a:t>En </a:t>
            </a:r>
            <a:r>
              <a:rPr lang="fr-FR" b="0" i="0" dirty="0">
                <a:solidFill>
                  <a:srgbClr val="000000"/>
                </a:solidFill>
                <a:effectLst/>
                <a:latin typeface="Garamond" panose="02020404030301010803" pitchFamily="18" charset="0"/>
              </a:rPr>
              <a:t>raison de la spécificité métier de notre problème, nous ne pouvons pas tout simplement utiliser l'</a:t>
            </a:r>
            <a:r>
              <a:rPr lang="fr-FR" b="0" i="0" dirty="0" err="1">
                <a:solidFill>
                  <a:srgbClr val="000000"/>
                </a:solidFill>
                <a:effectLst/>
                <a:latin typeface="Garamond" panose="02020404030301010803" pitchFamily="18" charset="0"/>
              </a:rPr>
              <a:t>accuracy</a:t>
            </a:r>
            <a:r>
              <a:rPr lang="fr-FR" b="0" i="0" dirty="0">
                <a:solidFill>
                  <a:srgbClr val="000000"/>
                </a:solidFill>
                <a:effectLst/>
                <a:latin typeface="Garamond" panose="02020404030301010803" pitchFamily="18" charset="0"/>
              </a:rPr>
              <a:t> ou la précision pour évaluer l’efficacité du modèle de classification avec lequel nous allons travailler. </a:t>
            </a:r>
          </a:p>
          <a:p>
            <a:pPr marL="285750" indent="-285750" algn="just">
              <a:buFont typeface="Arial" panose="020B0604020202020204" pitchFamily="34" charset="0"/>
              <a:buChar char="•"/>
            </a:pPr>
            <a:endParaRPr lang="fr-FR" dirty="0">
              <a:solidFill>
                <a:srgbClr val="000000"/>
              </a:solidFill>
              <a:latin typeface="Garamond" panose="02020404030301010803" pitchFamily="18" charset="0"/>
            </a:endParaRPr>
          </a:p>
          <a:p>
            <a:pPr marL="285750" indent="-285750" algn="just">
              <a:buFont typeface="Arial" panose="020B0604020202020204" pitchFamily="34" charset="0"/>
              <a:buChar char="•"/>
            </a:pPr>
            <a:r>
              <a:rPr lang="fr-FR" b="0" i="0" dirty="0">
                <a:solidFill>
                  <a:srgbClr val="000000"/>
                </a:solidFill>
                <a:effectLst/>
                <a:latin typeface="Garamond" panose="02020404030301010803" pitchFamily="18" charset="0"/>
              </a:rPr>
              <a:t>En effet, d'une part, nous avons un jeu de données déséquilibré et, d'autre part, </a:t>
            </a:r>
            <a:r>
              <a:rPr lang="fr-FR" b="1" i="0" dirty="0">
                <a:solidFill>
                  <a:schemeClr val="accent4">
                    <a:lumMod val="50000"/>
                  </a:schemeClr>
                </a:solidFill>
                <a:effectLst/>
                <a:latin typeface="Garamond" panose="02020404030301010803" pitchFamily="18" charset="0"/>
              </a:rPr>
              <a:t>une personne qui ne rembourse pas son prêt (faux négatif) coûte environ dix fois plus cher à la banque qu'une personne qui aurait pu obtenir un prêt mais que nous avons refusé (faux positif)</a:t>
            </a:r>
            <a:r>
              <a:rPr lang="fr-FR" b="0" i="0" dirty="0">
                <a:solidFill>
                  <a:srgbClr val="000000"/>
                </a:solidFill>
                <a:effectLst/>
                <a:latin typeface="Garamond" panose="02020404030301010803" pitchFamily="18" charset="0"/>
              </a:rPr>
              <a:t>.</a:t>
            </a:r>
            <a:endParaRPr lang="fr-FR" dirty="0">
              <a:solidFill>
                <a:srgbClr val="000000"/>
              </a:solidFill>
              <a:latin typeface="Garamond" panose="02020404030301010803" pitchFamily="18" charset="0"/>
            </a:endParaRPr>
          </a:p>
        </p:txBody>
      </p:sp>
      <p:pic>
        <p:nvPicPr>
          <p:cNvPr id="6" name="Image 5">
            <a:extLst>
              <a:ext uri="{FF2B5EF4-FFF2-40B4-BE49-F238E27FC236}">
                <a16:creationId xmlns:a16="http://schemas.microsoft.com/office/drawing/2014/main" id="{A2A41A06-F691-E6A3-EE65-7A038AAE0816}"/>
              </a:ext>
            </a:extLst>
          </p:cNvPr>
          <p:cNvPicPr>
            <a:picLocks noChangeAspect="1"/>
          </p:cNvPicPr>
          <p:nvPr/>
        </p:nvPicPr>
        <p:blipFill>
          <a:blip r:embed="rId2"/>
          <a:stretch>
            <a:fillRect/>
          </a:stretch>
        </p:blipFill>
        <p:spPr>
          <a:xfrm>
            <a:off x="8113209" y="1643155"/>
            <a:ext cx="3256406" cy="1741441"/>
          </a:xfrm>
          <a:prstGeom prst="rect">
            <a:avLst/>
          </a:prstGeom>
          <a:ln w="19050">
            <a:solidFill>
              <a:schemeClr val="tx1"/>
            </a:solidFill>
          </a:ln>
        </p:spPr>
      </p:pic>
      <p:pic>
        <p:nvPicPr>
          <p:cNvPr id="8" name="Image 7">
            <a:extLst>
              <a:ext uri="{FF2B5EF4-FFF2-40B4-BE49-F238E27FC236}">
                <a16:creationId xmlns:a16="http://schemas.microsoft.com/office/drawing/2014/main" id="{0F22B188-160C-5BF4-8269-1D7C93972776}"/>
              </a:ext>
            </a:extLst>
          </p:cNvPr>
          <p:cNvPicPr>
            <a:picLocks noChangeAspect="1"/>
          </p:cNvPicPr>
          <p:nvPr/>
        </p:nvPicPr>
        <p:blipFill>
          <a:blip r:embed="rId3"/>
          <a:stretch>
            <a:fillRect/>
          </a:stretch>
        </p:blipFill>
        <p:spPr>
          <a:xfrm>
            <a:off x="3853894" y="5309361"/>
            <a:ext cx="3553321" cy="790685"/>
          </a:xfrm>
          <a:prstGeom prst="rect">
            <a:avLst/>
          </a:prstGeom>
          <a:ln w="19050">
            <a:solidFill>
              <a:schemeClr val="tx1"/>
            </a:solidFill>
          </a:ln>
        </p:spPr>
      </p:pic>
      <p:sp>
        <p:nvSpPr>
          <p:cNvPr id="10" name="ZoneTexte 9">
            <a:extLst>
              <a:ext uri="{FF2B5EF4-FFF2-40B4-BE49-F238E27FC236}">
                <a16:creationId xmlns:a16="http://schemas.microsoft.com/office/drawing/2014/main" id="{BC570B04-0085-5302-8F6F-F10530793D2E}"/>
              </a:ext>
            </a:extLst>
          </p:cNvPr>
          <p:cNvSpPr txBox="1"/>
          <p:nvPr/>
        </p:nvSpPr>
        <p:spPr>
          <a:xfrm>
            <a:off x="327804" y="4150881"/>
            <a:ext cx="11041811" cy="1200329"/>
          </a:xfrm>
          <a:prstGeom prst="rect">
            <a:avLst/>
          </a:prstGeom>
          <a:noFill/>
        </p:spPr>
        <p:txBody>
          <a:bodyPr wrap="square" rtlCol="0">
            <a:spAutoFit/>
          </a:bodyPr>
          <a:lstStyle/>
          <a:p>
            <a:pPr marL="285750" indent="-285750">
              <a:buFont typeface="Arial" panose="020B0604020202020204" pitchFamily="34" charset="0"/>
              <a:buChar char="•"/>
            </a:pPr>
            <a:r>
              <a:rPr lang="fr-FR" b="0" i="0" dirty="0">
                <a:solidFill>
                  <a:srgbClr val="000000"/>
                </a:solidFill>
                <a:effectLst/>
                <a:latin typeface="Garamond" panose="02020404030301010803" pitchFamily="18" charset="0"/>
              </a:rPr>
              <a:t>Pour tenir compte de cette particularité métier, nous allons utiliser la fonction F1 beta. Nous avons choisi d'utiliser cette solution avec un bêta de 3, car </a:t>
            </a:r>
            <a:r>
              <a:rPr lang="fr-FR" b="1" i="0" dirty="0">
                <a:solidFill>
                  <a:srgbClr val="0070C0"/>
                </a:solidFill>
                <a:effectLst/>
                <a:latin typeface="Garamond" panose="02020404030301010803" pitchFamily="18" charset="0"/>
              </a:rPr>
              <a:t>nous souhaitons que les faux négatifs aient environ 10 fois plus de poids que les faux positifs</a:t>
            </a:r>
            <a:r>
              <a:rPr lang="fr-FR" b="0" i="0" dirty="0">
                <a:solidFill>
                  <a:srgbClr val="000000"/>
                </a:solidFill>
                <a:effectLst/>
                <a:latin typeface="Garamond" panose="02020404030301010803" pitchFamily="18" charset="0"/>
              </a:rPr>
              <a:t> (β²=10 ⇔ β≃3)</a:t>
            </a:r>
            <a:endParaRPr lang="fr-FR" dirty="0">
              <a:latin typeface="Garamond" panose="02020404030301010803" pitchFamily="18" charset="0"/>
            </a:endParaRPr>
          </a:p>
          <a:p>
            <a:endParaRPr lang="fr-FR" dirty="0"/>
          </a:p>
        </p:txBody>
      </p:sp>
    </p:spTree>
    <p:extLst>
      <p:ext uri="{BB962C8B-B14F-4D97-AF65-F5344CB8AC3E}">
        <p14:creationId xmlns:p14="http://schemas.microsoft.com/office/powerpoint/2010/main" val="23222318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C93BDF-A973-9EB9-49B8-EAE8F50FC0B8}"/>
              </a:ext>
            </a:extLst>
          </p:cNvPr>
          <p:cNvSpPr>
            <a:spLocks noGrp="1"/>
          </p:cNvSpPr>
          <p:nvPr>
            <p:ph type="title"/>
          </p:nvPr>
        </p:nvSpPr>
        <p:spPr>
          <a:xfrm>
            <a:off x="491705" y="129187"/>
            <a:ext cx="10515600" cy="747683"/>
          </a:xfrm>
        </p:spPr>
        <p:txBody>
          <a:bodyPr>
            <a:normAutofit/>
          </a:bodyPr>
          <a:lstStyle/>
          <a:p>
            <a:r>
              <a:rPr lang="fr-FR" sz="3600" dirty="0">
                <a:latin typeface="Garamond" panose="02020404030301010803" pitchFamily="18" charset="0"/>
              </a:rPr>
              <a:t>Machine </a:t>
            </a:r>
            <a:r>
              <a:rPr lang="fr-FR" sz="3600" dirty="0" err="1">
                <a:latin typeface="Garamond" panose="02020404030301010803" pitchFamily="18" charset="0"/>
              </a:rPr>
              <a:t>learning</a:t>
            </a:r>
            <a:r>
              <a:rPr lang="fr-FR" sz="3600" dirty="0">
                <a:latin typeface="Garamond" panose="02020404030301010803" pitchFamily="18" charset="0"/>
              </a:rPr>
              <a:t> – équilibrage des classes</a:t>
            </a:r>
          </a:p>
        </p:txBody>
      </p:sp>
      <p:cxnSp>
        <p:nvCxnSpPr>
          <p:cNvPr id="5" name="Connecteur droit 4">
            <a:extLst>
              <a:ext uri="{FF2B5EF4-FFF2-40B4-BE49-F238E27FC236}">
                <a16:creationId xmlns:a16="http://schemas.microsoft.com/office/drawing/2014/main" id="{9533913D-DC25-4877-4480-2FE2625C87CB}"/>
              </a:ext>
            </a:extLst>
          </p:cNvPr>
          <p:cNvCxnSpPr>
            <a:cxnSpLocks/>
          </p:cNvCxnSpPr>
          <p:nvPr/>
        </p:nvCxnSpPr>
        <p:spPr>
          <a:xfrm>
            <a:off x="491705" y="859004"/>
            <a:ext cx="10877910" cy="1725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ZoneTexte 2">
            <a:extLst>
              <a:ext uri="{FF2B5EF4-FFF2-40B4-BE49-F238E27FC236}">
                <a16:creationId xmlns:a16="http://schemas.microsoft.com/office/drawing/2014/main" id="{742B109E-1273-5627-EECC-6A01169065C6}"/>
              </a:ext>
            </a:extLst>
          </p:cNvPr>
          <p:cNvSpPr txBox="1"/>
          <p:nvPr/>
        </p:nvSpPr>
        <p:spPr>
          <a:xfrm>
            <a:off x="491705" y="1189831"/>
            <a:ext cx="10877910" cy="5539978"/>
          </a:xfrm>
          <a:prstGeom prst="rect">
            <a:avLst/>
          </a:prstGeom>
          <a:noFill/>
        </p:spPr>
        <p:txBody>
          <a:bodyPr wrap="square" rtlCol="0">
            <a:spAutoFit/>
          </a:bodyPr>
          <a:lstStyle/>
          <a:p>
            <a:pPr algn="just"/>
            <a:r>
              <a:rPr lang="fr-FR" sz="1600" dirty="0">
                <a:latin typeface="Garamond" panose="02020404030301010803" pitchFamily="18" charset="0"/>
              </a:rPr>
              <a:t>Nous avons mis en place trois techniques :</a:t>
            </a:r>
          </a:p>
          <a:p>
            <a:pPr algn="just"/>
            <a:endParaRPr lang="fr-FR" sz="1600" dirty="0">
              <a:latin typeface="Garamond" panose="02020404030301010803" pitchFamily="18" charset="0"/>
            </a:endParaRPr>
          </a:p>
          <a:p>
            <a:pPr marL="742950" lvl="1" indent="-285750" algn="just">
              <a:buFont typeface="Arial" panose="020B0604020202020204" pitchFamily="34" charset="0"/>
              <a:buChar char="•"/>
            </a:pPr>
            <a:r>
              <a:rPr lang="fr-FR" sz="1600" b="1" dirty="0" err="1">
                <a:highlight>
                  <a:srgbClr val="FFFF00"/>
                </a:highlight>
                <a:latin typeface="Garamond" panose="02020404030301010803" pitchFamily="18" charset="0"/>
              </a:rPr>
              <a:t>Oversampling</a:t>
            </a:r>
            <a:r>
              <a:rPr lang="fr-FR" sz="1600" dirty="0">
                <a:latin typeface="Garamond" panose="02020404030301010803" pitchFamily="18" charset="0"/>
              </a:rPr>
              <a:t> est une technique de sur-échantillonnage qui consiste à ajouter des copies de la classe minoritaire pour en avoir autant que la classe majoritaire</a:t>
            </a:r>
          </a:p>
          <a:p>
            <a:pPr marL="742950" lvl="1" indent="-285750" algn="just">
              <a:buFont typeface="Arial" panose="020B0604020202020204" pitchFamily="34" charset="0"/>
              <a:buChar char="•"/>
            </a:pPr>
            <a:endParaRPr lang="fr-FR" sz="1600" dirty="0">
              <a:latin typeface="Garamond" panose="02020404030301010803" pitchFamily="18" charset="0"/>
            </a:endParaRPr>
          </a:p>
          <a:p>
            <a:pPr marL="742950" lvl="1" indent="-285750" algn="just">
              <a:buFont typeface="Arial" panose="020B0604020202020204" pitchFamily="34" charset="0"/>
              <a:buChar char="•"/>
            </a:pPr>
            <a:r>
              <a:rPr lang="fr-FR" sz="1600" b="1" dirty="0">
                <a:highlight>
                  <a:srgbClr val="FFFF00"/>
                </a:highlight>
                <a:latin typeface="Garamond" panose="02020404030301010803" pitchFamily="18" charset="0"/>
              </a:rPr>
              <a:t>SMOTE (</a:t>
            </a:r>
            <a:r>
              <a:rPr lang="fr-FR" sz="1600" b="1" dirty="0" err="1">
                <a:highlight>
                  <a:srgbClr val="FFFF00"/>
                </a:highlight>
                <a:latin typeface="Garamond" panose="02020404030301010803" pitchFamily="18" charset="0"/>
              </a:rPr>
              <a:t>Synthetic</a:t>
            </a:r>
            <a:r>
              <a:rPr lang="fr-FR" sz="1600" b="1" dirty="0">
                <a:highlight>
                  <a:srgbClr val="FFFF00"/>
                </a:highlight>
                <a:latin typeface="Garamond" panose="02020404030301010803" pitchFamily="18" charset="0"/>
              </a:rPr>
              <a:t> </a:t>
            </a:r>
            <a:r>
              <a:rPr lang="fr-FR" sz="1600" b="1" dirty="0" err="1">
                <a:highlight>
                  <a:srgbClr val="FFFF00"/>
                </a:highlight>
                <a:latin typeface="Garamond" panose="02020404030301010803" pitchFamily="18" charset="0"/>
              </a:rPr>
              <a:t>Minority</a:t>
            </a:r>
            <a:r>
              <a:rPr lang="fr-FR" sz="1600" b="1" dirty="0">
                <a:highlight>
                  <a:srgbClr val="FFFF00"/>
                </a:highlight>
                <a:latin typeface="Garamond" panose="02020404030301010803" pitchFamily="18" charset="0"/>
              </a:rPr>
              <a:t> Over-sampling Technique) </a:t>
            </a:r>
            <a:r>
              <a:rPr lang="fr-FR" sz="1600" dirty="0">
                <a:latin typeface="Garamond" panose="02020404030301010803" pitchFamily="18" charset="0"/>
              </a:rPr>
              <a:t>est également une technique de sur-échantillonnage utilisée pour équilibrer les classes dans un ensemble de données déséquilibré. Il génère de nouveaux échantillons synthétiques en créant des combinaisons linéaires des échantillons de la classe minoritaire existants. SMOTE sélectionne deux échantillons de la classe minoritaire aléatoirement et crée un nouvel échantillon synthétique sur la ligne reliant les deux échantillons.</a:t>
            </a:r>
          </a:p>
          <a:p>
            <a:pPr lvl="1" algn="just"/>
            <a:endParaRPr lang="fr-FR" sz="1600" dirty="0">
              <a:latin typeface="Garamond" panose="02020404030301010803" pitchFamily="18" charset="0"/>
            </a:endParaRPr>
          </a:p>
          <a:p>
            <a:pPr marL="742950" lvl="1" indent="-285750" algn="just">
              <a:buFont typeface="Arial" panose="020B0604020202020204" pitchFamily="34" charset="0"/>
              <a:buChar char="•"/>
            </a:pPr>
            <a:r>
              <a:rPr lang="fr-FR" sz="1600" b="1" dirty="0" err="1">
                <a:highlight>
                  <a:srgbClr val="00FFFF"/>
                </a:highlight>
                <a:latin typeface="Garamond" panose="02020404030301010803" pitchFamily="18" charset="0"/>
              </a:rPr>
              <a:t>Undersampling</a:t>
            </a:r>
            <a:r>
              <a:rPr lang="fr-FR" sz="1600" dirty="0">
                <a:latin typeface="Garamond" panose="02020404030301010803" pitchFamily="18" charset="0"/>
              </a:rPr>
              <a:t> est une technique de sous-échantillonnage qui consiste à réduire le nombre d'observations de la classe majoritaire dans un ensemble de données déséquilibré afin d'équilibrer les classes. </a:t>
            </a:r>
          </a:p>
          <a:p>
            <a:pPr algn="just"/>
            <a:endParaRPr lang="fr-FR" sz="1600" dirty="0">
              <a:latin typeface="Garamond" panose="02020404030301010803" pitchFamily="18" charset="0"/>
            </a:endParaRPr>
          </a:p>
          <a:p>
            <a:pPr algn="just"/>
            <a:endParaRPr lang="fr-FR" sz="1600" dirty="0">
              <a:latin typeface="Garamond" panose="02020404030301010803" pitchFamily="18" charset="0"/>
            </a:endParaRPr>
          </a:p>
          <a:p>
            <a:pPr algn="just"/>
            <a:r>
              <a:rPr lang="fr-FR" sz="1600" dirty="0">
                <a:latin typeface="Garamond" panose="02020404030301010803" pitchFamily="18" charset="0"/>
              </a:rPr>
              <a:t>Par la suite, nous allons présenter des résultats à partir de la technique </a:t>
            </a:r>
            <a:r>
              <a:rPr lang="fr-FR" sz="1600" b="1" dirty="0" err="1">
                <a:highlight>
                  <a:srgbClr val="00FFFF"/>
                </a:highlight>
                <a:latin typeface="Garamond" panose="02020404030301010803" pitchFamily="18" charset="0"/>
              </a:rPr>
              <a:t>Undersampling</a:t>
            </a:r>
            <a:r>
              <a:rPr lang="fr-FR" sz="1600" dirty="0">
                <a:latin typeface="Garamond" panose="02020404030301010803" pitchFamily="18" charset="0"/>
              </a:rPr>
              <a:t> : </a:t>
            </a:r>
          </a:p>
          <a:p>
            <a:pPr algn="just"/>
            <a:endParaRPr lang="fr-FR" sz="1600" dirty="0">
              <a:latin typeface="Garamond" panose="02020404030301010803" pitchFamily="18" charset="0"/>
            </a:endParaRPr>
          </a:p>
          <a:p>
            <a:pPr marL="742950" lvl="1" indent="-285750" algn="just">
              <a:buFont typeface="Arial" panose="020B0604020202020204" pitchFamily="34" charset="0"/>
              <a:buChar char="•"/>
            </a:pPr>
            <a:r>
              <a:rPr lang="fr-FR" sz="1600" dirty="0">
                <a:latin typeface="Garamond" panose="02020404030301010803" pitchFamily="18" charset="0"/>
              </a:rPr>
              <a:t>cette technique est </a:t>
            </a:r>
            <a:r>
              <a:rPr lang="fr-FR" sz="1600" b="1" i="0" dirty="0">
                <a:effectLst/>
                <a:latin typeface="Garamond" panose="02020404030301010803" pitchFamily="18" charset="0"/>
              </a:rPr>
              <a:t>plus rapide et moins coûteuse en termes de ressources </a:t>
            </a:r>
            <a:r>
              <a:rPr lang="fr-FR" sz="1600" b="0" i="0" dirty="0">
                <a:effectLst/>
                <a:latin typeface="Garamond" panose="02020404030301010803" pitchFamily="18" charset="0"/>
              </a:rPr>
              <a:t>(la classe majoritaire étant beaucoup plus grande que la classe minoritaire)</a:t>
            </a:r>
          </a:p>
          <a:p>
            <a:pPr lvl="1" algn="just"/>
            <a:endParaRPr lang="fr-FR" sz="1600" dirty="0">
              <a:latin typeface="Garamond" panose="02020404030301010803" pitchFamily="18" charset="0"/>
            </a:endParaRPr>
          </a:p>
          <a:p>
            <a:pPr marL="742950" lvl="1" indent="-285750" algn="just">
              <a:buFont typeface="Arial" panose="020B0604020202020204" pitchFamily="34" charset="0"/>
              <a:buChar char="•"/>
            </a:pPr>
            <a:r>
              <a:rPr lang="fr-FR" sz="1600" b="1" dirty="0">
                <a:latin typeface="Garamond" panose="02020404030301010803" pitchFamily="18" charset="0"/>
              </a:rPr>
              <a:t>la classe minoritaire est suffisamment représentative </a:t>
            </a:r>
            <a:r>
              <a:rPr lang="fr-FR" sz="1600" dirty="0">
                <a:latin typeface="Garamond" panose="02020404030301010803" pitchFamily="18" charset="0"/>
              </a:rPr>
              <a:t>(la performance du modèle n'est pas significativement améliorée par l'ajout de données synthétiques). </a:t>
            </a:r>
          </a:p>
          <a:p>
            <a:endParaRPr lang="fr-FR" dirty="0">
              <a:latin typeface="Garamond" panose="02020404030301010803" pitchFamily="18" charset="0"/>
            </a:endParaRPr>
          </a:p>
        </p:txBody>
      </p:sp>
    </p:spTree>
    <p:extLst>
      <p:ext uri="{BB962C8B-B14F-4D97-AF65-F5344CB8AC3E}">
        <p14:creationId xmlns:p14="http://schemas.microsoft.com/office/powerpoint/2010/main" val="52255413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4693</TotalTime>
  <Words>1767</Words>
  <Application>Microsoft Office PowerPoint</Application>
  <PresentationFormat>Grand écran</PresentationFormat>
  <Paragraphs>161</Paragraphs>
  <Slides>22</Slides>
  <Notes>0</Notes>
  <HiddenSlides>0</HiddenSlides>
  <MMClips>1</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22</vt:i4>
      </vt:variant>
    </vt:vector>
  </HeadingPairs>
  <TitlesOfParts>
    <vt:vector size="27" baseType="lpstr">
      <vt:lpstr>Arial</vt:lpstr>
      <vt:lpstr>Calibri</vt:lpstr>
      <vt:lpstr>Calibri Light</vt:lpstr>
      <vt:lpstr>Garamond</vt:lpstr>
      <vt:lpstr>Thème Office</vt:lpstr>
      <vt:lpstr>Implémentez un modèle de scoring</vt:lpstr>
      <vt:lpstr>Présentation PowerPoint</vt:lpstr>
      <vt:lpstr>Les données </vt:lpstr>
      <vt:lpstr>Analyses exploratoires</vt:lpstr>
      <vt:lpstr>Analyses exploratoires</vt:lpstr>
      <vt:lpstr>Analyses exploratoires</vt:lpstr>
      <vt:lpstr>Feature Engineering </vt:lpstr>
      <vt:lpstr>Machine learning – score métier</vt:lpstr>
      <vt:lpstr>Machine learning – équilibrage des classes</vt:lpstr>
      <vt:lpstr>Machine learning – choix d’un modèle</vt:lpstr>
      <vt:lpstr>Machine learning – amélioration performance LGBMClassifier()</vt:lpstr>
      <vt:lpstr>Machine learning – amélioration performance LGBMClassifier()</vt:lpstr>
      <vt:lpstr>Machine learning – interprétabilité globale</vt:lpstr>
      <vt:lpstr>Machine learning – évaluations LGBMClassifier()</vt:lpstr>
      <vt:lpstr>Evaluations modèle – score métier</vt:lpstr>
      <vt:lpstr>Analyses Data Drift</vt:lpstr>
      <vt:lpstr>API </vt:lpstr>
      <vt:lpstr>API</vt:lpstr>
      <vt:lpstr>Dashboard</vt:lpstr>
      <vt:lpstr>Dashboard</vt:lpstr>
      <vt:lpstr>GitHub</vt:lpstr>
      <vt:lpstr>Considérations finales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Classifiez automatiquement des biens de consommation</dc:title>
  <dc:creator>Patricia Dubray</dc:creator>
  <cp:lastModifiedBy>Patricia Dubray</cp:lastModifiedBy>
  <cp:revision>194</cp:revision>
  <dcterms:created xsi:type="dcterms:W3CDTF">2023-02-10T11:22:57Z</dcterms:created>
  <dcterms:modified xsi:type="dcterms:W3CDTF">2023-06-14T17:40:35Z</dcterms:modified>
</cp:coreProperties>
</file>

<file path=docProps/thumbnail.jpeg>
</file>